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78004" autoAdjust="0"/>
  </p:normalViewPr>
  <p:slideViewPr>
    <p:cSldViewPr>
      <p:cViewPr varScale="1">
        <p:scale>
          <a:sx n="54" d="100"/>
          <a:sy n="54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Kòmanse avèk ane lekòl 2014-2015 la,</a:t>
            </a:r>
            <a:r>
              <a:rPr lang="en-US" baseline="0" dirty="0" smtClean="0"/>
              <a:t> lek</a:t>
            </a:r>
            <a:r>
              <a:rPr lang="en-US" dirty="0" smtClean="0"/>
              <a:t>ò</a:t>
            </a:r>
            <a:r>
              <a:rPr lang="en-US" baseline="0" dirty="0" smtClean="0"/>
              <a:t>l leta nan Florid pral f</a:t>
            </a:r>
            <a:r>
              <a:rPr lang="en-US" dirty="0" smtClean="0"/>
              <a:t>è</a:t>
            </a:r>
            <a:r>
              <a:rPr lang="en-US" baseline="0" dirty="0" smtClean="0"/>
              <a:t> tranzisyon pou nouvo Estanda Florid, yo te adopte an fevriye 2014.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Avan sa, tranzisyon pou edikasyon ki baze sou Estanda yo te f</a:t>
            </a:r>
            <a:r>
              <a:rPr lang="en-US" dirty="0" smtClean="0"/>
              <a:t>è</a:t>
            </a:r>
            <a:r>
              <a:rPr lang="en-US" baseline="0" dirty="0" smtClean="0"/>
              <a:t>t av</a:t>
            </a:r>
            <a:r>
              <a:rPr lang="en-US" dirty="0" smtClean="0"/>
              <a:t>èk </a:t>
            </a:r>
            <a:r>
              <a:rPr lang="en-US" baseline="0" dirty="0" smtClean="0"/>
              <a:t>Estanda Debaz Komen Eta a, ki aprè revizyon ak opinyon piblik la, vin mennen nan adopsyon Estanda Florid pou tout distri lek</a:t>
            </a:r>
            <a:r>
              <a:rPr lang="en-US" dirty="0" smtClean="0"/>
              <a:t>ò</a:t>
            </a:r>
            <a:r>
              <a:rPr lang="en-US" baseline="0" dirty="0" smtClean="0"/>
              <a:t>l nan eta a.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Objektif nouvo Estanda Florid yo se ofri enstriksyon</a:t>
            </a:r>
            <a:r>
              <a:rPr lang="en-US" sz="1600" baseline="0" dirty="0" smtClean="0"/>
              <a:t> ki pi </a:t>
            </a:r>
            <a:r>
              <a:rPr lang="en-US" sz="1600" baseline="0" dirty="0" err="1" smtClean="0"/>
              <a:t>rijid</a:t>
            </a:r>
            <a:r>
              <a:rPr lang="en-US" sz="1600" baseline="0" dirty="0" smtClean="0"/>
              <a:t> pou </a:t>
            </a:r>
            <a:r>
              <a:rPr lang="en-US" sz="1600" baseline="0" dirty="0" err="1" smtClean="0"/>
              <a:t>elèv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ka</a:t>
            </a:r>
            <a:r>
              <a:rPr lang="en-US" sz="1600" baseline="0" dirty="0" smtClean="0"/>
              <a:t> gen konesans ak </a:t>
            </a:r>
            <a:r>
              <a:rPr lang="en-US" sz="1600" baseline="0" dirty="0" err="1" smtClean="0"/>
              <a:t>ladr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s</a:t>
            </a:r>
            <a:r>
              <a:rPr lang="en-US" sz="1600" baseline="0" dirty="0" smtClean="0"/>
              <a:t> pou </a:t>
            </a:r>
            <a:r>
              <a:rPr lang="en-US" sz="1600" baseline="0" dirty="0" err="1" smtClean="0"/>
              <a:t>satisf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egzijans</a:t>
            </a:r>
            <a:r>
              <a:rPr lang="en-US" sz="1600" baseline="0" dirty="0" smtClean="0"/>
              <a:t> 21y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m </a:t>
            </a:r>
            <a:r>
              <a:rPr lang="en-US" sz="1600" baseline="0" dirty="0" err="1" smtClean="0"/>
              <a:t>sy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k</a:t>
            </a:r>
            <a:r>
              <a:rPr lang="en-US" sz="1600" baseline="0" dirty="0" smtClean="0"/>
              <a:t> la: “preparasyon pou </a:t>
            </a:r>
            <a:r>
              <a:rPr lang="en-US" sz="1600" baseline="0" dirty="0" err="1" smtClean="0"/>
              <a:t>kol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j</a:t>
            </a:r>
            <a:r>
              <a:rPr lang="en-US" sz="1600" baseline="0" dirty="0" smtClean="0"/>
              <a:t> ak </a:t>
            </a:r>
            <a:r>
              <a:rPr lang="en-US" sz="1600" baseline="0" dirty="0" err="1" smtClean="0"/>
              <a:t>kary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” “</a:t>
            </a:r>
            <a:r>
              <a:rPr lang="en-US" sz="1600" baseline="0" dirty="0" err="1" smtClean="0"/>
              <a:t>siks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k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lkeswa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chemen</a:t>
            </a:r>
            <a:r>
              <a:rPr lang="en-US" sz="1600" baseline="0" dirty="0" smtClean="0"/>
              <a:t> yon </a:t>
            </a:r>
            <a:r>
              <a:rPr lang="en-US" sz="1600" baseline="0" dirty="0" err="1" smtClean="0"/>
              <a:t>elèv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pran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lavi</a:t>
            </a:r>
            <a:r>
              <a:rPr lang="en-US" sz="1600" baseline="0" dirty="0" smtClean="0"/>
              <a:t>”    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Elèv dwe pi byen prepare pou f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konpetisyon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mache</a:t>
            </a:r>
            <a:r>
              <a:rPr lang="en-US" sz="1600" baseline="0" dirty="0" smtClean="0"/>
              <a:t> travay </a:t>
            </a:r>
            <a:r>
              <a:rPr lang="en-US" sz="1600" baseline="0" dirty="0" err="1" smtClean="0"/>
              <a:t>mondyal</a:t>
            </a:r>
            <a:r>
              <a:rPr lang="en-US" sz="1600" baseline="0" dirty="0" smtClean="0"/>
              <a:t> la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yon </a:t>
            </a:r>
            <a:r>
              <a:rPr lang="en-US" sz="1600" baseline="0" dirty="0" err="1" smtClean="0"/>
              <a:t>konpetans</a:t>
            </a:r>
            <a:r>
              <a:rPr lang="en-US" sz="1600" baseline="0" dirty="0" smtClean="0"/>
              <a:t> e yon </a:t>
            </a:r>
            <a:r>
              <a:rPr lang="en-US" sz="1600" baseline="0" dirty="0" err="1" smtClean="0"/>
              <a:t>baz</a:t>
            </a:r>
            <a:r>
              <a:rPr lang="en-US" sz="1600" baseline="0" dirty="0" smtClean="0"/>
              <a:t> konesans ki ap </a:t>
            </a:r>
            <a:r>
              <a:rPr lang="en-US" sz="1600" baseline="0" dirty="0" err="1" smtClean="0"/>
              <a:t>chanje</a:t>
            </a:r>
            <a:r>
              <a:rPr lang="en-US" sz="1600" baseline="0" dirty="0" smtClean="0"/>
              <a:t> pandan nouvo </a:t>
            </a:r>
            <a:r>
              <a:rPr lang="en-US" sz="1600" baseline="0" dirty="0" err="1" smtClean="0"/>
              <a:t>teknoloji</a:t>
            </a:r>
            <a:r>
              <a:rPr lang="en-US" sz="1600" baseline="0" dirty="0" smtClean="0"/>
              <a:t> ak </a:t>
            </a:r>
            <a:r>
              <a:rPr lang="en-US" sz="1600" baseline="0" dirty="0" err="1" smtClean="0"/>
              <a:t>kary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ap devlope.  Estanda sa yo ap </a:t>
            </a:r>
            <a:r>
              <a:rPr lang="en-US" sz="1600" baseline="0" dirty="0" err="1" smtClean="0"/>
              <a:t>ankouraje</a:t>
            </a:r>
            <a:r>
              <a:rPr lang="en-US" sz="1600" baseline="0" dirty="0" smtClean="0"/>
              <a:t> chanjman sa a.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Nouvo Estanda Florid yo pral </a:t>
            </a:r>
            <a:r>
              <a:rPr lang="en-US" dirty="0" err="1" smtClean="0"/>
              <a:t>adrese</a:t>
            </a:r>
            <a:r>
              <a:rPr lang="en-US" dirty="0" smtClean="0"/>
              <a:t>: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(MAFS) – matematik ak (LAFS)  (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Anglè</a:t>
            </a:r>
            <a:r>
              <a:rPr lang="en-US" baseline="0" dirty="0" smtClean="0"/>
              <a:t>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</a:t>
            </a:r>
            <a:r>
              <a:rPr lang="en-US" dirty="0" smtClean="0"/>
              <a:t>ò</a:t>
            </a:r>
            <a:r>
              <a:rPr lang="en-US" baseline="0" dirty="0" smtClean="0"/>
              <a:t>t matyè (syans, syans sosyal) ap kontinye anba Pwochen Jenerasyon Estanda Eta ‘Sunshine’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Estanda Florid yo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lakoz</a:t>
            </a:r>
            <a:r>
              <a:rPr lang="en-US" dirty="0" smtClean="0"/>
              <a:t> chanjman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ansèyman</a:t>
            </a:r>
            <a:r>
              <a:rPr lang="en-US" baseline="0" dirty="0" smtClean="0"/>
              <a:t> ak </a:t>
            </a:r>
            <a:r>
              <a:rPr lang="en-US" baseline="0" dirty="0" err="1" smtClean="0"/>
              <a:t>aprantisaj</a:t>
            </a:r>
            <a:r>
              <a:rPr lang="en-US" baseline="0" dirty="0" smtClean="0"/>
              <a:t>.     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Pami chanjman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Lekti</a:t>
            </a:r>
            <a:r>
              <a:rPr lang="en-US" u="sng" baseline="0" dirty="0" smtClean="0"/>
              <a:t>/</a:t>
            </a:r>
            <a:r>
              <a:rPr lang="en-US" u="sng" baseline="0" dirty="0" err="1" smtClean="0"/>
              <a:t>Redaksyon</a:t>
            </a:r>
            <a:r>
              <a:rPr lang="en-US" baseline="0" dirty="0" smtClean="0"/>
              <a:t> genyen:      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Devlope konesans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tèks ki rich e ki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Itilize</a:t>
            </a:r>
            <a:r>
              <a:rPr lang="en-US" baseline="0" dirty="0" smtClean="0"/>
              <a:t> tèks </a:t>
            </a:r>
            <a:r>
              <a:rPr lang="en-US" baseline="0" dirty="0" err="1" smtClean="0"/>
              <a:t>literè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enfòmasyonèl</a:t>
            </a:r>
            <a:r>
              <a:rPr lang="en-US" baseline="0" dirty="0" smtClean="0"/>
              <a:t> kòm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pou lekti, redaksyon, e </a:t>
            </a:r>
            <a:r>
              <a:rPr lang="en-US" baseline="0" dirty="0" err="1" smtClean="0"/>
              <a:t>konvèsasyon</a:t>
            </a:r>
            <a:r>
              <a:rPr lang="en-US" baseline="0" dirty="0" smtClean="0"/>
              <a:t>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Fè lekti ak pratik avèk tèks ki </a:t>
            </a:r>
            <a:r>
              <a:rPr lang="en-US" baseline="0" dirty="0" err="1" smtClean="0"/>
              <a:t>konplèks</a:t>
            </a:r>
            <a:r>
              <a:rPr lang="en-US" baseline="0" dirty="0" smtClean="0"/>
              <a:t> e langaj akademik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r>
              <a:rPr lang="en-US" baseline="0" dirty="0" smtClean="0"/>
              <a:t>Pami chanjman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Matematik</a:t>
            </a:r>
            <a:r>
              <a:rPr lang="en-US" baseline="0" dirty="0" smtClean="0"/>
              <a:t> genyen: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Konsantrasyon</a:t>
            </a:r>
            <a:r>
              <a:rPr lang="en-US" baseline="0" dirty="0" smtClean="0"/>
              <a:t> pwofon e </a:t>
            </a:r>
            <a:r>
              <a:rPr lang="en-US" baseline="0" dirty="0" err="1" smtClean="0"/>
              <a:t>etwat</a:t>
            </a:r>
            <a:r>
              <a:rPr lang="en-US" baseline="0" dirty="0" smtClean="0"/>
              <a:t> sou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matematik ki gen </a:t>
            </a:r>
            <a:r>
              <a:rPr lang="en-US" baseline="0" dirty="0" err="1" smtClean="0"/>
              <a:t>priyorite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yo, pou devlope konesans ki gen yon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solid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Konpreyansyon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yo nan domèn </a:t>
            </a:r>
            <a:r>
              <a:rPr lang="en-US" baseline="0" dirty="0" err="1" smtClean="0"/>
              <a:t>abstrè</a:t>
            </a:r>
            <a:r>
              <a:rPr lang="en-US" baseline="0" dirty="0" smtClean="0"/>
              <a:t> ap devlope de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Yo </a:t>
            </a:r>
            <a:r>
              <a:rPr lang="en-US" baseline="0" dirty="0" err="1" smtClean="0"/>
              <a:t>defini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rijidite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eleman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dirije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</a:t>
            </a:r>
            <a:r>
              <a:rPr lang="en-US" baseline="0" dirty="0" smtClean="0"/>
              <a:t> pou l gen ladan: 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</a:t>
            </a:r>
            <a:r>
              <a:rPr lang="en-US" baseline="0" dirty="0" err="1" smtClean="0"/>
              <a:t>Metriz</a:t>
            </a:r>
            <a:r>
              <a:rPr lang="en-US" baseline="0" dirty="0" smtClean="0"/>
              <a:t> nan matematik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Konpreyansyon pwofon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Aplikasyon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Doub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entansite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yon </a:t>
            </a:r>
            <a:r>
              <a:rPr lang="en-US" baseline="0" dirty="0" err="1" smtClean="0"/>
              <a:t>balans</a:t>
            </a:r>
            <a:r>
              <a:rPr lang="en-US" baseline="0" dirty="0" smtClean="0"/>
              <a:t> ant “drills” (</a:t>
            </a:r>
            <a:r>
              <a:rPr lang="en-US" baseline="0" dirty="0" err="1" smtClean="0"/>
              <a:t>egzèsis</a:t>
            </a:r>
            <a:r>
              <a:rPr lang="en-US" baseline="0" dirty="0" smtClean="0"/>
              <a:t>) ak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smtClean="0"/>
              <a:t>Matematik gen ladan de kalite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Pratik Matematik ak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Matematik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 ap evalye pwogr</a:t>
            </a:r>
            <a:r>
              <a:rPr lang="en-US" baseline="0" dirty="0" smtClean="0"/>
              <a:t>è</a:t>
            </a:r>
            <a:r>
              <a:rPr lang="en-US" dirty="0" smtClean="0"/>
              <a:t> ak akonplisman elèv nan Estanda Florid nan</a:t>
            </a:r>
            <a:r>
              <a:rPr lang="en-US" baseline="0" dirty="0" smtClean="0"/>
              <a:t> Lekti/Redaksyon ak Matematik avèk nouvo Evalyasyon Estanda Florid yo pou premye fwa pandan ane lekòl 2014-2015 la.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Evalyasyon yo ap fèt sou òdinatè.  Akomodasyon pou egzamen sou papye yo ap disponib pou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elijib ki gen andikap yo nan tout nivo ane eskolè yo evalye.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Nan </a:t>
            </a:r>
            <a:r>
              <a:rPr lang="en-US" b="1" dirty="0" err="1" smtClean="0"/>
              <a:t>syans</a:t>
            </a:r>
            <a:r>
              <a:rPr lang="en-US" b="1" dirty="0" smtClean="0"/>
              <a:t> ak </a:t>
            </a:r>
            <a:r>
              <a:rPr lang="en-US" b="1" dirty="0" err="1" smtClean="0"/>
              <a:t>syans</a:t>
            </a:r>
            <a:r>
              <a:rPr lang="en-US" b="1" dirty="0" smtClean="0"/>
              <a:t> </a:t>
            </a:r>
            <a:r>
              <a:rPr lang="en-US" b="1" dirty="0" err="1" smtClean="0"/>
              <a:t>sosyal</a:t>
            </a:r>
            <a:r>
              <a:rPr lang="en-US" b="1" dirty="0" smtClean="0"/>
              <a:t>, </a:t>
            </a:r>
            <a:r>
              <a:rPr lang="en-US" sz="1200" b="1" dirty="0" err="1" smtClean="0">
                <a:solidFill>
                  <a:schemeClr val="tx2"/>
                </a:solidFill>
              </a:rPr>
              <a:t>estanda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pwochen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jenerasyon</a:t>
            </a:r>
            <a:r>
              <a:rPr lang="en-US" sz="1200" b="1" dirty="0" smtClean="0">
                <a:solidFill>
                  <a:schemeClr val="tx2"/>
                </a:solidFill>
              </a:rPr>
              <a:t> eta ‘sunshine’ yo rete </a:t>
            </a:r>
            <a:r>
              <a:rPr lang="en-US" sz="1200" b="1" dirty="0" err="1" smtClean="0">
                <a:solidFill>
                  <a:schemeClr val="tx2"/>
                </a:solidFill>
              </a:rPr>
              <a:t>kòm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baz</a:t>
            </a:r>
            <a:r>
              <a:rPr lang="en-US" sz="1200" b="1" dirty="0" smtClean="0">
                <a:solidFill>
                  <a:schemeClr val="tx2"/>
                </a:solidFill>
              </a:rPr>
              <a:t> pou </a:t>
            </a:r>
            <a:r>
              <a:rPr lang="en-US" sz="1200" b="1" dirty="0" err="1" smtClean="0">
                <a:solidFill>
                  <a:schemeClr val="tx2"/>
                </a:solidFill>
              </a:rPr>
              <a:t>enstriksyon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</a:rPr>
              <a:t>pakonsekan</a:t>
            </a:r>
            <a:r>
              <a:rPr lang="en-US" sz="1200" b="1" dirty="0" smtClean="0">
                <a:solidFill>
                  <a:schemeClr val="tx2"/>
                </a:solidFill>
              </a:rPr>
              <a:t> evalyasyon yo rete </a:t>
            </a:r>
            <a:r>
              <a:rPr lang="en-US" sz="1200" b="1" dirty="0" err="1" smtClean="0">
                <a:solidFill>
                  <a:schemeClr val="tx2"/>
                </a:solidFill>
              </a:rPr>
              <a:t>menm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jan.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EOC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an rete kòm evalyasyon pou: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Avan</a:t>
            </a:r>
            <a:r>
              <a:rPr lang="en-US" baseline="0" dirty="0" smtClean="0"/>
              <a:t>-AICE,”  </a:t>
            </a:r>
            <a:r>
              <a:rPr lang="en-US" baseline="0" dirty="0" err="1" smtClean="0"/>
              <a:t>Teknoloji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Biyoloji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Avan</a:t>
            </a:r>
            <a:r>
              <a:rPr lang="en-US" baseline="0" dirty="0" smtClean="0"/>
              <a:t>-IB,” “IB” nan ane Lekòl </a:t>
            </a:r>
            <a:r>
              <a:rPr lang="en-US" baseline="0" dirty="0" err="1" smtClean="0"/>
              <a:t>Mwayen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Pwogram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Boyoloji</a:t>
            </a:r>
            <a:r>
              <a:rPr lang="en-US" baseline="0" dirty="0" smtClean="0"/>
              <a:t>, Syans </a:t>
            </a:r>
            <a:r>
              <a:rPr lang="en-US" baseline="0" dirty="0" err="1" smtClean="0"/>
              <a:t>Entegre</a:t>
            </a:r>
            <a:r>
              <a:rPr lang="en-US" baseline="0" dirty="0" smtClean="0"/>
              <a:t> 3, </a:t>
            </a:r>
            <a:r>
              <a:rPr lang="en-US" baseline="0" dirty="0" err="1" smtClean="0"/>
              <a:t>Pwogram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Onè</a:t>
            </a:r>
            <a:r>
              <a:rPr lang="en-US" baseline="0" dirty="0" smtClean="0"/>
              <a:t> Syans </a:t>
            </a:r>
            <a:r>
              <a:rPr lang="en-US" baseline="0" dirty="0" err="1" smtClean="0"/>
              <a:t>Entegre</a:t>
            </a:r>
            <a:r>
              <a:rPr lang="en-US" baseline="0" dirty="0" smtClean="0"/>
              <a:t> 3.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Istwa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Ameriken</a:t>
            </a:r>
            <a:r>
              <a:rPr lang="en-US" baseline="0" dirty="0" smtClean="0"/>
              <a:t> pou 11yèm ane eskolè pa </a:t>
            </a:r>
            <a:r>
              <a:rPr lang="en-US" baseline="0" dirty="0" err="1" smtClean="0"/>
              <a:t>chanje</a:t>
            </a:r>
            <a:r>
              <a:rPr lang="en-US" baseline="0" dirty="0" smtClean="0"/>
              <a:t> 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Anplis</a:t>
            </a:r>
            <a:r>
              <a:rPr lang="en-US" baseline="0" dirty="0" smtClean="0"/>
              <a:t>, ap gen </a:t>
            </a:r>
            <a:r>
              <a:rPr lang="en-US" baseline="0" dirty="0" err="1" smtClean="0"/>
              <a:t>opòtinite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pou: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 FCAT 2.0,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EOC Aljèb 1; e y ap kontinye administre </a:t>
            </a:r>
            <a:r>
              <a:rPr lang="en-US" baseline="0" dirty="0" err="1" smtClean="0"/>
              <a:t>Repriz</a:t>
            </a:r>
            <a:r>
              <a:rPr lang="en-US" baseline="0" dirty="0" smtClean="0"/>
              <a:t> Matematik pou Estanda Eta ‘Sunshine’ (SSS) FCAT nan </a:t>
            </a:r>
            <a:r>
              <a:rPr lang="en-US" baseline="0" dirty="0" err="1" smtClean="0"/>
              <a:t>otòn</a:t>
            </a:r>
            <a:r>
              <a:rPr lang="en-US" baseline="0" dirty="0" smtClean="0"/>
              <a:t> 2014 ak ivè 2015.  Yo pap kontinye avèk li aprè </a:t>
            </a:r>
            <a:r>
              <a:rPr lang="en-US" baseline="0" dirty="0" err="1" smtClean="0"/>
              <a:t>administrasyon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prentan</a:t>
            </a:r>
            <a:r>
              <a:rPr lang="en-US" baseline="0" dirty="0" smtClean="0"/>
              <a:t> 2015 la.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Evalyasyon yo ap fèt sou òdinatè.  Akomodasyon sou papye ap disponib pou elèv elijib ki gen andikap nan tout nivo ane eskolè yo evalye.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Refere</a:t>
            </a:r>
            <a:r>
              <a:rPr lang="en-US" dirty="0" smtClean="0"/>
              <a:t> sou </a:t>
            </a:r>
            <a:r>
              <a:rPr lang="en-US" dirty="0" err="1" smtClean="0"/>
              <a:t>Bwochi</a:t>
            </a:r>
            <a:r>
              <a:rPr lang="en-US" dirty="0" smtClean="0"/>
              <a:t> </a:t>
            </a:r>
            <a:r>
              <a:rPr lang="en-US" dirty="0" err="1" smtClean="0"/>
              <a:t>Paran</a:t>
            </a:r>
            <a:r>
              <a:rPr lang="en-US" dirty="0" smtClean="0"/>
              <a:t> </a:t>
            </a:r>
            <a:r>
              <a:rPr lang="en-US" dirty="0" err="1" smtClean="0"/>
              <a:t>kòm</a:t>
            </a:r>
            <a:r>
              <a:rPr lang="en-US" dirty="0" smtClean="0"/>
              <a:t> yon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resous</a:t>
            </a:r>
            <a:r>
              <a:rPr lang="en-US" dirty="0" smtClean="0"/>
              <a:t> pou </a:t>
            </a:r>
            <a:r>
              <a:rPr lang="en-US" smtClean="0"/>
              <a:t>enfòmasyon</a:t>
            </a:r>
            <a:r>
              <a:rPr lang="en-US" baseline="0" smtClean="0"/>
              <a:t>.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53000"/>
            <a:ext cx="7772400" cy="685800"/>
          </a:xfrm>
        </p:spPr>
        <p:txBody>
          <a:bodyPr/>
          <a:lstStyle/>
          <a:p>
            <a:r>
              <a:rPr lang="en-US" sz="3800" b="1" dirty="0" smtClean="0"/>
              <a:t>Estanda Florid yo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990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Nouvo Estanda Eta a: Ane Lekòl 2014-2015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Estanda Florid yo</a:t>
            </a:r>
            <a:br>
              <a:rPr lang="en-US" b="1" dirty="0" smtClean="0"/>
            </a:br>
            <a:r>
              <a:rPr lang="en-US" b="1" dirty="0" smtClean="0"/>
              <a:t>Poukisa N </a:t>
            </a:r>
            <a:r>
              <a:rPr lang="en-US" b="1" dirty="0" err="1" smtClean="0"/>
              <a:t>Ap</a:t>
            </a:r>
            <a:r>
              <a:rPr lang="en-US" b="1" dirty="0" smtClean="0"/>
              <a:t> Chanje yo?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9067800" cy="3810000"/>
          </a:xfrm>
        </p:spPr>
        <p:txBody>
          <a:bodyPr/>
          <a:lstStyle/>
          <a:p>
            <a:r>
              <a:rPr lang="en-US" sz="3200" b="1" dirty="0" smtClean="0"/>
              <a:t>Konsantre sou </a:t>
            </a:r>
            <a:r>
              <a:rPr lang="en-US" sz="3200" b="1" dirty="0" err="1" smtClean="0"/>
              <a:t>siksè</a:t>
            </a:r>
            <a:r>
              <a:rPr lang="en-US" sz="3200" b="1" dirty="0" smtClean="0"/>
              <a:t> nan </a:t>
            </a:r>
            <a:r>
              <a:rPr lang="en-US" sz="3200" b="1" dirty="0" err="1"/>
              <a:t>kolèj</a:t>
            </a:r>
            <a:r>
              <a:rPr lang="en-US" sz="3200" b="1" dirty="0"/>
              <a:t> </a:t>
            </a:r>
            <a:r>
              <a:rPr lang="en-US" sz="3200" b="1" dirty="0" smtClean="0"/>
              <a:t>ak </a:t>
            </a:r>
            <a:r>
              <a:rPr lang="en-US" sz="3200" b="1" dirty="0" err="1"/>
              <a:t>karyè</a:t>
            </a:r>
            <a:r>
              <a:rPr lang="en-US" sz="3200" b="1" dirty="0"/>
              <a:t>  </a:t>
            </a:r>
          </a:p>
          <a:p>
            <a:r>
              <a:rPr lang="en-US" sz="3200" b="1" dirty="0"/>
              <a:t>Prepare </a:t>
            </a:r>
            <a:r>
              <a:rPr lang="en-US" sz="3200" b="1" dirty="0" err="1"/>
              <a:t>elèv</a:t>
            </a:r>
            <a:r>
              <a:rPr lang="en-US" sz="3200" b="1" dirty="0"/>
              <a:t> avèk </a:t>
            </a:r>
            <a:r>
              <a:rPr lang="en-US" sz="3200" b="1" dirty="0" err="1"/>
              <a:t>ladrès</a:t>
            </a:r>
            <a:r>
              <a:rPr lang="en-US" sz="3200" b="1" dirty="0"/>
              <a:t> </a:t>
            </a:r>
            <a:r>
              <a:rPr lang="en-US" sz="3200" b="1" dirty="0" smtClean="0"/>
              <a:t>21</a:t>
            </a:r>
            <a:r>
              <a:rPr lang="en-US" sz="3200" b="1" baseline="30000" dirty="0" smtClean="0"/>
              <a:t>yèm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syèk</a:t>
            </a:r>
            <a:r>
              <a:rPr lang="en-US" sz="3200" b="1" dirty="0" smtClean="0"/>
              <a:t> la </a:t>
            </a:r>
            <a:endParaRPr lang="en-US" sz="3200" b="1" dirty="0"/>
          </a:p>
          <a:p>
            <a:r>
              <a:rPr lang="en-US" sz="3200" b="1" dirty="0" smtClean="0"/>
              <a:t>Ofri </a:t>
            </a:r>
            <a:r>
              <a:rPr lang="en-US" sz="3200" b="1" dirty="0" err="1"/>
              <a:t>sijè</a:t>
            </a:r>
            <a:r>
              <a:rPr lang="en-US" sz="3200" b="1" dirty="0"/>
              <a:t> </a:t>
            </a:r>
            <a:r>
              <a:rPr lang="en-US" sz="3200" b="1" dirty="0" smtClean="0"/>
              <a:t>ak </a:t>
            </a:r>
            <a:r>
              <a:rPr lang="en-US" sz="3200" b="1" dirty="0" err="1" smtClean="0"/>
              <a:t>aplikasyon</a:t>
            </a:r>
            <a:r>
              <a:rPr lang="en-US" sz="3200" b="1" dirty="0" smtClean="0"/>
              <a:t> konesans ki pi </a:t>
            </a:r>
            <a:r>
              <a:rPr lang="en-US" sz="3200" b="1" dirty="0" err="1" smtClean="0"/>
              <a:t>rijid</a:t>
            </a:r>
            <a:r>
              <a:rPr lang="en-US" sz="3200" b="1" dirty="0" smtClean="0"/>
              <a:t>  </a:t>
            </a:r>
            <a:endParaRPr lang="en-US" sz="3200" b="1" dirty="0"/>
          </a:p>
          <a:p>
            <a:r>
              <a:rPr lang="en-US" sz="3200" b="1" dirty="0" smtClean="0"/>
              <a:t>Mete </a:t>
            </a:r>
            <a:r>
              <a:rPr lang="en-US" sz="3200" b="1" dirty="0" err="1" smtClean="0"/>
              <a:t>aksan</a:t>
            </a:r>
            <a:r>
              <a:rPr lang="en-US" sz="3200" b="1" dirty="0" smtClean="0"/>
              <a:t> sou panse ak </a:t>
            </a:r>
            <a:r>
              <a:rPr lang="en-US" sz="3200" b="1" dirty="0" err="1" smtClean="0"/>
              <a:t>analiz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kritik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3200" b="1" dirty="0" smtClean="0"/>
              <a:t>Etabli machasuiv pou enstriksyon ki </a:t>
            </a:r>
            <a:r>
              <a:rPr lang="en-US" sz="3200" b="1" dirty="0"/>
              <a:t>klè, </a:t>
            </a:r>
            <a:r>
              <a:rPr lang="en-US" sz="3200" b="1" dirty="0" smtClean="0"/>
              <a:t>e ki konsistan       </a:t>
            </a: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086600" cy="1295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 Sijè Yo Gen Ladan?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r>
              <a:rPr lang="en-US" sz="2800" b="1" dirty="0" smtClean="0"/>
              <a:t>“Language Arts Florida Standards  (LAFS)” (Estanda </a:t>
            </a:r>
            <a:r>
              <a:rPr lang="en-US" sz="2800" b="1" dirty="0"/>
              <a:t>Lekti/Redaksyon Florid) </a:t>
            </a:r>
            <a:r>
              <a:rPr lang="en-US" sz="2800" b="1" dirty="0" smtClean="0"/>
              <a:t>e “Mathematics Florida  Standards (MAFS)” (</a:t>
            </a:r>
            <a:r>
              <a:rPr lang="en-US" sz="2800" b="1" dirty="0"/>
              <a:t>Estanda Matematik Florid) </a:t>
            </a:r>
            <a:r>
              <a:rPr lang="en-US" sz="2800" b="1" dirty="0" smtClean="0"/>
              <a:t>ofri yon seri  objektif ak atant ki </a:t>
            </a:r>
            <a:r>
              <a:rPr lang="en-US" sz="2800" b="1" dirty="0" err="1" smtClean="0"/>
              <a:t>klè</a:t>
            </a:r>
            <a:r>
              <a:rPr lang="en-US" sz="2800" b="1" dirty="0" smtClean="0"/>
              <a:t>  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  </a:t>
            </a:r>
            <a:endParaRPr lang="en-US" sz="2800" b="1" dirty="0" smtClean="0"/>
          </a:p>
          <a:p>
            <a:r>
              <a:rPr lang="en-US" sz="2800" b="1" dirty="0" smtClean="0"/>
              <a:t>Defini kisa elèv ta dwe konnen e sa yo ka </a:t>
            </a:r>
            <a:r>
              <a:rPr lang="en-US" sz="2800" b="1" dirty="0"/>
              <a:t>fè </a:t>
            </a:r>
            <a:r>
              <a:rPr lang="en-US" sz="2800" b="1" dirty="0" smtClean="0"/>
              <a:t>nan chak nivo ane </a:t>
            </a:r>
            <a:r>
              <a:rPr lang="en-US" sz="2800" b="1" dirty="0"/>
              <a:t>eskolè </a:t>
            </a:r>
            <a:r>
              <a:rPr lang="en-US" sz="2800" b="1" dirty="0" smtClean="0"/>
              <a:t>– jadendanfan jiska </a:t>
            </a:r>
            <a:r>
              <a:rPr lang="en-US" sz="2800" b="1" dirty="0"/>
              <a:t>12yèm </a:t>
            </a:r>
            <a:r>
              <a:rPr lang="en-US" sz="2800" b="1" dirty="0" smtClean="0"/>
              <a:t>ane eskolè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Kisa Yo Vle Di pou Ansèyman                                        ak Aprantisaj?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800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LAFS                             </a:t>
            </a:r>
            <a:endParaRPr lang="en-US" b="1" dirty="0"/>
          </a:p>
          <a:p>
            <a:r>
              <a:rPr lang="en-US" sz="2400" b="1" dirty="0" smtClean="0"/>
              <a:t>Pratik </a:t>
            </a:r>
            <a:r>
              <a:rPr lang="en-US" sz="2400" b="1" dirty="0" err="1"/>
              <a:t>regilye</a:t>
            </a:r>
            <a:r>
              <a:rPr lang="en-US" sz="2400" b="1" dirty="0"/>
              <a:t> </a:t>
            </a:r>
            <a:r>
              <a:rPr lang="en-US" sz="2400" b="1" dirty="0" smtClean="0"/>
              <a:t>avèk tèks </a:t>
            </a:r>
            <a:r>
              <a:rPr lang="en-US" sz="2400" b="1" dirty="0" err="1" smtClean="0"/>
              <a:t>konplèks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langaj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akademik</a:t>
            </a:r>
            <a:r>
              <a:rPr lang="en-US" sz="2400" b="1" dirty="0" smtClean="0"/>
              <a:t>    </a:t>
            </a:r>
          </a:p>
          <a:p>
            <a:r>
              <a:rPr lang="en-US" sz="2400" b="1" dirty="0" err="1" smtClean="0"/>
              <a:t>Lekti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redaksyon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ekout</a:t>
            </a:r>
            <a:r>
              <a:rPr lang="en-US" sz="2400" b="1" dirty="0" smtClean="0"/>
              <a:t> ak </a:t>
            </a:r>
            <a:r>
              <a:rPr lang="en-US" sz="2400" b="1" dirty="0" err="1" smtClean="0"/>
              <a:t>konvèsasyon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byen</a:t>
            </a:r>
            <a:r>
              <a:rPr lang="en-US" sz="2400" b="1" dirty="0" smtClean="0"/>
              <a:t>     </a:t>
            </a:r>
            <a:r>
              <a:rPr lang="en-US" sz="2400" b="1" dirty="0" err="1" smtClean="0"/>
              <a:t>balanse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soti</a:t>
            </a:r>
            <a:r>
              <a:rPr lang="en-US" sz="2400" b="1" dirty="0" smtClean="0"/>
              <a:t> nan </a:t>
            </a:r>
            <a:r>
              <a:rPr lang="en-US" sz="2400" b="1" dirty="0" err="1" smtClean="0"/>
              <a:t>prèv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anndan</a:t>
            </a:r>
            <a:r>
              <a:rPr lang="en-US" sz="2400" b="1" dirty="0" smtClean="0"/>
              <a:t> tèks    </a:t>
            </a:r>
          </a:p>
          <a:p>
            <a:r>
              <a:rPr lang="en-US" sz="2400" b="1" dirty="0" err="1" smtClean="0"/>
              <a:t>Aplikasyon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pratik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Devlope </a:t>
            </a:r>
            <a:r>
              <a:rPr lang="en-US" sz="2400" b="1" dirty="0" err="1" smtClean="0"/>
              <a:t>konesans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atravè</a:t>
            </a:r>
            <a:r>
              <a:rPr lang="en-US" sz="2400" b="1" dirty="0" smtClean="0"/>
              <a:t> </a:t>
            </a:r>
            <a:r>
              <a:rPr lang="en-US" sz="2400" b="1" dirty="0"/>
              <a:t>tèks </a:t>
            </a:r>
            <a:r>
              <a:rPr lang="en-US" sz="2400" b="1" dirty="0" smtClean="0"/>
              <a:t>ki gen </a:t>
            </a:r>
            <a:r>
              <a:rPr lang="en-US" sz="2400" b="1" dirty="0" err="1" smtClean="0"/>
              <a:t>kontni</a:t>
            </a:r>
            <a:r>
              <a:rPr lang="en-US" sz="2400" b="1" dirty="0" smtClean="0"/>
              <a:t> rich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400" b="1" dirty="0" smtClean="0"/>
              <a:t>Konpreyansyon pi pwofon sou </a:t>
            </a:r>
            <a:r>
              <a:rPr lang="en-US" sz="2400" b="1" dirty="0" err="1" smtClean="0"/>
              <a:t>konsèp</a:t>
            </a:r>
            <a:r>
              <a:rPr lang="en-US" sz="2400" b="1" dirty="0" smtClean="0"/>
              <a:t> matematik   </a:t>
            </a:r>
          </a:p>
          <a:p>
            <a:r>
              <a:rPr lang="en-US" sz="2400" b="1" dirty="0"/>
              <a:t>Devlope </a:t>
            </a:r>
            <a:r>
              <a:rPr lang="en-US" sz="2400" b="1" dirty="0" err="1"/>
              <a:t>menm</a:t>
            </a:r>
            <a:r>
              <a:rPr lang="en-US" sz="2400" b="1" dirty="0"/>
              <a:t> </a:t>
            </a:r>
            <a:r>
              <a:rPr lang="en-US" sz="2400" b="1" dirty="0" err="1"/>
              <a:t>abitid</a:t>
            </a:r>
            <a:r>
              <a:rPr lang="en-US" sz="2400" b="1" dirty="0"/>
              <a:t> </a:t>
            </a:r>
            <a:r>
              <a:rPr lang="en-US" sz="2400" b="1" dirty="0" err="1"/>
              <a:t>refleksyon</a:t>
            </a:r>
            <a:r>
              <a:rPr lang="en-US" sz="2400" b="1" dirty="0"/>
              <a:t> avèk </a:t>
            </a:r>
            <a:r>
              <a:rPr lang="en-US" sz="2400" b="1" dirty="0" err="1" smtClean="0"/>
              <a:t>pansè</a:t>
            </a:r>
            <a:r>
              <a:rPr lang="en-US" sz="2400" b="1" dirty="0" smtClean="0"/>
              <a:t>  </a:t>
            </a:r>
            <a:r>
              <a:rPr lang="en-US" sz="2400" b="1" dirty="0" err="1"/>
              <a:t>matematik</a:t>
            </a:r>
            <a:r>
              <a:rPr lang="en-US" sz="2400" b="1" dirty="0"/>
              <a:t> ki gen </a:t>
            </a:r>
            <a:r>
              <a:rPr lang="en-US" sz="2400" b="1" dirty="0" err="1" smtClean="0"/>
              <a:t>sèvo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pwodiktif</a:t>
            </a:r>
            <a:r>
              <a:rPr lang="en-US" sz="2400" b="1" dirty="0" smtClean="0"/>
              <a:t>         </a:t>
            </a:r>
          </a:p>
          <a:p>
            <a:r>
              <a:rPr lang="en-US" sz="2400" b="1" dirty="0" smtClean="0"/>
              <a:t>Aplikasyon pratik  </a:t>
            </a:r>
          </a:p>
          <a:p>
            <a:r>
              <a:rPr lang="en-US" sz="2400" b="1" dirty="0"/>
              <a:t>Reprezantasyon avèk </a:t>
            </a:r>
            <a:r>
              <a:rPr lang="en-US" sz="2400" b="1" dirty="0" smtClean="0"/>
              <a:t>teknoloji ki gen imaj,  tablo, obj</a:t>
            </a:r>
            <a:r>
              <a:rPr lang="en-US" sz="2400" b="1" dirty="0"/>
              <a:t>è</a:t>
            </a:r>
            <a:r>
              <a:rPr lang="en-US" sz="2400" b="1" dirty="0" smtClean="0"/>
              <a:t> pou </a:t>
            </a:r>
            <a:r>
              <a:rPr lang="en-US" sz="2400" b="1" dirty="0" err="1" smtClean="0"/>
              <a:t>manipile</a:t>
            </a:r>
            <a:r>
              <a:rPr lang="en-US" sz="2400" b="1" dirty="0" smtClean="0"/>
              <a:t>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410200"/>
          </a:xfrm>
        </p:spPr>
        <p:txBody>
          <a:bodyPr/>
          <a:lstStyle/>
          <a:p>
            <a:r>
              <a:rPr lang="en-US" b="1" dirty="0" smtClean="0"/>
              <a:t>Yo ap evalye MAFS ak LAFS avèk nouvo “Florida Standards Assessments (FSA)” (Evalyasyon Estanda Florid) yo </a:t>
            </a:r>
          </a:p>
          <a:p>
            <a:r>
              <a:rPr lang="en-US" b="1" dirty="0" smtClean="0"/>
              <a:t>Evalyasyon yo pral administre </a:t>
            </a:r>
            <a:r>
              <a:rPr lang="en-US" b="1" dirty="0"/>
              <a:t>nan ivè </a:t>
            </a:r>
            <a:r>
              <a:rPr lang="en-US" b="1" dirty="0" smtClean="0"/>
              <a:t>2015 pou lekòl segondè yo pral gen ladan:</a:t>
            </a:r>
          </a:p>
          <a:p>
            <a:pPr lvl="1"/>
            <a:r>
              <a:rPr lang="en-US" sz="2400" b="1" dirty="0" smtClean="0"/>
              <a:t>“English Language Arts (ELA)” (</a:t>
            </a:r>
            <a:r>
              <a:rPr lang="en-US" sz="2400" b="1" dirty="0"/>
              <a:t>Lekti/Redaksyon Anglè): </a:t>
            </a:r>
            <a:r>
              <a:rPr lang="en-US" sz="2400" b="1" dirty="0" smtClean="0"/>
              <a:t>9yèm- 11yèm ane eskolè</a:t>
            </a:r>
          </a:p>
          <a:p>
            <a:pPr lvl="1"/>
            <a:r>
              <a:rPr lang="en-US" sz="2400" b="1" dirty="0" smtClean="0"/>
              <a:t>Eleman Redaksyon ELA</a:t>
            </a:r>
            <a:r>
              <a:rPr lang="en-US" sz="2400" b="1" dirty="0"/>
              <a:t>: </a:t>
            </a:r>
            <a:r>
              <a:rPr lang="en-US" sz="2400" b="1" dirty="0" smtClean="0"/>
              <a:t>9yèm ak 11yèm </a:t>
            </a:r>
            <a:r>
              <a:rPr lang="en-US" sz="2400" b="1" dirty="0"/>
              <a:t>ane </a:t>
            </a:r>
            <a:r>
              <a:rPr lang="en-US" sz="2400" b="1" dirty="0" smtClean="0"/>
              <a:t>eskolè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Evalyasyon “End-of-Course (EOC)” (Fen Kou) FSA:       Aljèb 1, Jewometri, Alj</a:t>
            </a:r>
            <a:r>
              <a:rPr lang="en-US" b="1" dirty="0"/>
              <a:t>è</a:t>
            </a:r>
            <a:r>
              <a:rPr lang="en-US" b="1" dirty="0" smtClean="0"/>
              <a:t>b 2  </a:t>
            </a:r>
          </a:p>
          <a:p>
            <a:pPr marL="457200" lvl="1" indent="0">
              <a:buNone/>
            </a:pPr>
            <a:r>
              <a:rPr lang="en-US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i="1" dirty="0">
                <a:ea typeface="+mn-ea"/>
              </a:rPr>
              <a:t>Evalyasyon FSA ak EOC yo ap </a:t>
            </a:r>
            <a:r>
              <a:rPr lang="en-US" sz="2400" i="1" dirty="0" smtClean="0">
                <a:ea typeface="+mn-ea"/>
              </a:rPr>
              <a:t>f</a:t>
            </a:r>
            <a:r>
              <a:rPr lang="en-US" sz="2400" i="1" dirty="0"/>
              <a:t>è</a:t>
            </a:r>
            <a:r>
              <a:rPr lang="en-US" sz="2400" i="1" dirty="0" smtClean="0">
                <a:ea typeface="+mn-ea"/>
              </a:rPr>
              <a:t>t </a:t>
            </a:r>
            <a:r>
              <a:rPr lang="en-US" sz="2400" i="1" dirty="0">
                <a:ea typeface="+mn-ea"/>
              </a:rPr>
              <a:t>sou </a:t>
            </a:r>
            <a:r>
              <a:rPr lang="en-US" sz="2400" i="1" dirty="0" smtClean="0">
                <a:ea typeface="+mn-ea"/>
              </a:rPr>
              <a:t>òdinatè  </a:t>
            </a:r>
            <a:endParaRPr lang="en-US" sz="2400" i="1" dirty="0">
              <a:ea typeface="+mn-ea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828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Ki Estanda ak Evalyasyon                                    ki Genyen pou Syans                                              ak Syans Sosyal?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958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“Next Generation Sunshine State Standards (NGSSS)” (Estanda Pwochen Jenerasyon Eta ‘Sunshine’) 2008 la rete an plas pou </a:t>
            </a:r>
            <a:r>
              <a:rPr lang="en-US" b="1" dirty="0" err="1" smtClean="0">
                <a:solidFill>
                  <a:schemeClr val="tx2"/>
                </a:solidFill>
              </a:rPr>
              <a:t>syans</a:t>
            </a:r>
            <a:r>
              <a:rPr lang="en-US" b="1" dirty="0" smtClean="0">
                <a:solidFill>
                  <a:schemeClr val="tx2"/>
                </a:solidFill>
              </a:rPr>
              <a:t> ak </a:t>
            </a:r>
            <a:r>
              <a:rPr lang="en-US" b="1" dirty="0" err="1" smtClean="0">
                <a:solidFill>
                  <a:schemeClr val="tx2"/>
                </a:solidFill>
              </a:rPr>
              <a:t>syans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sosyal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b="1" dirty="0">
                <a:solidFill>
                  <a:schemeClr val="tx2"/>
                </a:solidFill>
              </a:rPr>
              <a:t>Evalyasyon “End-of-Course (EOC)” (Fen Kou) pou </a:t>
            </a:r>
            <a:r>
              <a:rPr lang="en-US" b="1" dirty="0" err="1">
                <a:solidFill>
                  <a:schemeClr val="tx2"/>
                </a:solidFill>
              </a:rPr>
              <a:t>elèv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lekòl segondè: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Biyoloji</a:t>
            </a:r>
            <a:r>
              <a:rPr lang="en-US" b="1" dirty="0" smtClean="0">
                <a:solidFill>
                  <a:schemeClr val="tx2"/>
                </a:solidFill>
              </a:rPr>
              <a:t> 1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Istwa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Etazini</a:t>
            </a:r>
            <a:r>
              <a:rPr lang="en-US" b="1" dirty="0" smtClean="0">
                <a:solidFill>
                  <a:schemeClr val="tx2"/>
                </a:solidFill>
              </a:rPr>
              <a:t> 11y</a:t>
            </a:r>
            <a:r>
              <a:rPr lang="en-US" b="1" dirty="0">
                <a:solidFill>
                  <a:schemeClr val="tx2"/>
                </a:solidFill>
              </a:rPr>
              <a:t>è</a:t>
            </a:r>
            <a:r>
              <a:rPr lang="en-US" b="1" dirty="0" smtClean="0">
                <a:solidFill>
                  <a:schemeClr val="tx2"/>
                </a:solidFill>
              </a:rPr>
              <a:t>m ane eskolè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- “</a:t>
            </a:r>
            <a:r>
              <a:rPr lang="en-US" b="1" dirty="0" err="1" smtClean="0">
                <a:solidFill>
                  <a:schemeClr val="tx2"/>
                </a:solidFill>
              </a:rPr>
              <a:t>Repriz</a:t>
            </a:r>
            <a:r>
              <a:rPr lang="en-US" b="1" dirty="0" smtClean="0">
                <a:solidFill>
                  <a:schemeClr val="tx2"/>
                </a:solidFill>
              </a:rPr>
              <a:t>” pou Alj</a:t>
            </a:r>
            <a:r>
              <a:rPr lang="en-US" b="1" dirty="0">
                <a:solidFill>
                  <a:schemeClr val="tx2"/>
                </a:solidFill>
              </a:rPr>
              <a:t>è</a:t>
            </a:r>
            <a:r>
              <a:rPr lang="en-US" b="1" dirty="0" smtClean="0">
                <a:solidFill>
                  <a:schemeClr val="tx2"/>
                </a:solidFill>
              </a:rPr>
              <a:t>b 1, </a:t>
            </a:r>
            <a:r>
              <a:rPr lang="en-US" b="1" dirty="0" err="1" smtClean="0">
                <a:solidFill>
                  <a:schemeClr val="tx2"/>
                </a:solidFill>
              </a:rPr>
              <a:t>Lekti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>
                <a:solidFill>
                  <a:schemeClr val="tx2"/>
                </a:solidFill>
              </a:rPr>
              <a:t>FCAT 2.0 </a:t>
            </a:r>
            <a:r>
              <a:rPr lang="en-US" b="1" dirty="0" err="1" smtClean="0">
                <a:solidFill>
                  <a:schemeClr val="tx2"/>
                </a:solidFill>
              </a:rPr>
              <a:t>Biyoloji</a:t>
            </a:r>
            <a:r>
              <a:rPr lang="en-US" b="1" dirty="0" smtClean="0">
                <a:solidFill>
                  <a:schemeClr val="tx2"/>
                </a:solidFill>
              </a:rPr>
              <a:t> 1, ak 	   Matematik FCAT SSS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chemeClr val="tx2"/>
                </a:solidFill>
              </a:rPr>
              <a:t>Rezilta</a:t>
            </a:r>
            <a:r>
              <a:rPr lang="en-US" i="1" dirty="0" smtClean="0">
                <a:solidFill>
                  <a:schemeClr val="tx2"/>
                </a:solidFill>
              </a:rPr>
              <a:t> sou </a:t>
            </a:r>
            <a:r>
              <a:rPr lang="en-US" i="1" dirty="0" err="1" smtClean="0">
                <a:solidFill>
                  <a:schemeClr val="tx2"/>
                </a:solidFill>
              </a:rPr>
              <a:t>evalyasyon</a:t>
            </a:r>
            <a:r>
              <a:rPr lang="en-US" i="1" dirty="0" smtClean="0">
                <a:solidFill>
                  <a:schemeClr val="tx2"/>
                </a:solidFill>
              </a:rPr>
              <a:t> EOC yo </a:t>
            </a:r>
            <a:r>
              <a:rPr lang="en-US" i="1" dirty="0" err="1" smtClean="0">
                <a:solidFill>
                  <a:schemeClr val="tx2"/>
                </a:solidFill>
              </a:rPr>
              <a:t>konte</a:t>
            </a:r>
            <a:r>
              <a:rPr lang="en-US" i="1" dirty="0" smtClean="0">
                <a:solidFill>
                  <a:schemeClr val="tx2"/>
                </a:solidFill>
              </a:rPr>
              <a:t> pou 30% </a:t>
            </a:r>
            <a:r>
              <a:rPr lang="en-US" i="1" dirty="0" err="1" smtClean="0">
                <a:solidFill>
                  <a:schemeClr val="tx2"/>
                </a:solidFill>
              </a:rPr>
              <a:t>nòt</a:t>
            </a:r>
            <a:r>
              <a:rPr lang="en-US" i="1" dirty="0" smtClean="0">
                <a:solidFill>
                  <a:schemeClr val="tx2"/>
                </a:solidFill>
              </a:rPr>
              <a:t> final </a:t>
            </a:r>
            <a:r>
              <a:rPr lang="en-US" i="1" dirty="0" err="1" smtClean="0">
                <a:solidFill>
                  <a:schemeClr val="tx2"/>
                </a:solidFill>
              </a:rPr>
              <a:t>kou</a:t>
            </a:r>
            <a:r>
              <a:rPr lang="en-US" i="1" dirty="0" smtClean="0">
                <a:solidFill>
                  <a:schemeClr val="tx2"/>
                </a:solidFill>
              </a:rPr>
              <a:t> 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630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/>
              <a:t>Estanda</a:t>
            </a:r>
            <a:r>
              <a:rPr lang="en-US" b="1" dirty="0"/>
              <a:t> </a:t>
            </a:r>
            <a:r>
              <a:rPr lang="en-US" b="1" dirty="0" smtClean="0"/>
              <a:t>Florid yo 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err="1" smtClean="0">
                <a:solidFill>
                  <a:srgbClr val="FFFFFF"/>
                </a:solidFill>
              </a:rPr>
              <a:t>Kijan</a:t>
            </a:r>
            <a:r>
              <a:rPr lang="en-US" b="1" dirty="0" smtClean="0">
                <a:solidFill>
                  <a:srgbClr val="FFFFFF"/>
                </a:solidFill>
              </a:rPr>
              <a:t> Mwen </a:t>
            </a:r>
            <a:r>
              <a:rPr lang="en-US" b="1" dirty="0" err="1" smtClean="0">
                <a:solidFill>
                  <a:srgbClr val="FFFFFF"/>
                </a:solidFill>
              </a:rPr>
              <a:t>Ka</a:t>
            </a:r>
            <a:r>
              <a:rPr lang="en-US" b="1" dirty="0" smtClean="0">
                <a:solidFill>
                  <a:srgbClr val="FFFFFF"/>
                </a:solidFill>
              </a:rPr>
              <a:t> Ede               Pitit Mwen an?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lekti</a:t>
            </a:r>
            <a:r>
              <a:rPr lang="en-US" b="1" dirty="0" smtClean="0"/>
              <a:t> nan </a:t>
            </a:r>
            <a:r>
              <a:rPr lang="en-US" b="1" dirty="0" err="1" smtClean="0"/>
              <a:t>diferan</a:t>
            </a:r>
            <a:r>
              <a:rPr lang="en-US" b="1" dirty="0" smtClean="0"/>
              <a:t> </a:t>
            </a:r>
            <a:r>
              <a:rPr lang="en-US" b="1" dirty="0" err="1" smtClean="0"/>
              <a:t>kalite</a:t>
            </a:r>
            <a:r>
              <a:rPr lang="en-US" b="1" dirty="0" smtClean="0"/>
              <a:t> liv ak tèks </a:t>
            </a:r>
            <a:r>
              <a:rPr lang="en-US" b="1" dirty="0" err="1" smtClean="0"/>
              <a:t>enfòmasyonèl</a:t>
            </a:r>
            <a:r>
              <a:rPr lang="en-US" b="1" dirty="0" smtClean="0"/>
              <a:t> avèk   pitit ou a    </a:t>
            </a:r>
          </a:p>
          <a:p>
            <a:r>
              <a:rPr lang="en-US" b="1" dirty="0" err="1" smtClean="0"/>
              <a:t>Mande</a:t>
            </a:r>
            <a:r>
              <a:rPr lang="en-US" b="1" dirty="0" smtClean="0"/>
              <a:t> pitit ou a pou l </a:t>
            </a:r>
            <a:r>
              <a:rPr lang="en-US" b="1" dirty="0" err="1" smtClean="0"/>
              <a:t>jwenn</a:t>
            </a:r>
            <a:r>
              <a:rPr lang="en-US" b="1" dirty="0" smtClean="0"/>
              <a:t> </a:t>
            </a:r>
            <a:r>
              <a:rPr lang="en-US" b="1" dirty="0" err="1" smtClean="0"/>
              <a:t>repons</a:t>
            </a:r>
            <a:r>
              <a:rPr lang="en-US" b="1" dirty="0" smtClean="0"/>
              <a:t> pou </a:t>
            </a:r>
            <a:r>
              <a:rPr lang="en-US" b="1" dirty="0" err="1" smtClean="0"/>
              <a:t>kesyon</a:t>
            </a:r>
            <a:r>
              <a:rPr lang="en-US" b="1" dirty="0" smtClean="0"/>
              <a:t> ki gen nan tèks liv, </a:t>
            </a:r>
            <a:r>
              <a:rPr lang="en-US" b="1" dirty="0" err="1" smtClean="0"/>
              <a:t>atik</a:t>
            </a:r>
            <a:r>
              <a:rPr lang="en-US" b="1" dirty="0" smtClean="0"/>
              <a:t> </a:t>
            </a:r>
            <a:r>
              <a:rPr lang="en-US" b="1" dirty="0" err="1" smtClean="0"/>
              <a:t>jounal</a:t>
            </a:r>
            <a:r>
              <a:rPr lang="en-US" b="1" dirty="0" smtClean="0"/>
              <a:t>, </a:t>
            </a:r>
            <a:r>
              <a:rPr lang="en-US" b="1" dirty="0" err="1" smtClean="0"/>
              <a:t>manyèl</a:t>
            </a:r>
            <a:r>
              <a:rPr lang="en-US" b="1" dirty="0" smtClean="0"/>
              <a:t>, </a:t>
            </a:r>
            <a:r>
              <a:rPr lang="en-US" b="1" dirty="0" err="1" smtClean="0"/>
              <a:t>eks</a:t>
            </a:r>
            <a:r>
              <a:rPr lang="en-US" b="1" dirty="0" smtClean="0"/>
              <a:t>.     </a:t>
            </a:r>
          </a:p>
          <a:p>
            <a:r>
              <a:rPr lang="en-US" b="1" dirty="0" smtClean="0"/>
              <a:t>Ankouraje pitit ou a pou l </a:t>
            </a:r>
            <a:r>
              <a:rPr lang="en-US" b="1" dirty="0" err="1" smtClean="0"/>
              <a:t>fòme</a:t>
            </a:r>
            <a:r>
              <a:rPr lang="en-US" b="1" dirty="0" smtClean="0"/>
              <a:t> e </a:t>
            </a:r>
            <a:r>
              <a:rPr lang="en-US" b="1" dirty="0" err="1" smtClean="0"/>
              <a:t>defann</a:t>
            </a:r>
            <a:r>
              <a:rPr lang="en-US" b="1" dirty="0" smtClean="0"/>
              <a:t> yon opinyon nan </a:t>
            </a:r>
            <a:r>
              <a:rPr lang="en-US" b="1" dirty="0" err="1" smtClean="0"/>
              <a:t>sipòte</a:t>
            </a:r>
            <a:r>
              <a:rPr lang="en-US" b="1" dirty="0" smtClean="0"/>
              <a:t> li avèk </a:t>
            </a:r>
            <a:r>
              <a:rPr lang="en-US" b="1" dirty="0" err="1" smtClean="0"/>
              <a:t>prèv</a:t>
            </a:r>
            <a:r>
              <a:rPr lang="en-US" b="1" dirty="0" smtClean="0"/>
              <a:t>, </a:t>
            </a:r>
            <a:r>
              <a:rPr lang="en-US" b="1" dirty="0" err="1" smtClean="0"/>
              <a:t>detay</a:t>
            </a:r>
            <a:r>
              <a:rPr lang="en-US" b="1" dirty="0" smtClean="0"/>
              <a:t> ak </a:t>
            </a:r>
            <a:r>
              <a:rPr lang="en-US" b="1" dirty="0" err="1" smtClean="0"/>
              <a:t>rezon</a:t>
            </a:r>
            <a:r>
              <a:rPr lang="en-US" b="1" dirty="0" smtClean="0"/>
              <a:t> li </a:t>
            </a:r>
            <a:r>
              <a:rPr lang="en-US" b="1" dirty="0" err="1" smtClean="0"/>
              <a:t>jwenn</a:t>
            </a:r>
            <a:r>
              <a:rPr lang="en-US" b="1" dirty="0" smtClean="0"/>
              <a:t> nan tèks la  </a:t>
            </a:r>
          </a:p>
          <a:p>
            <a:r>
              <a:rPr lang="en-US" b="1" dirty="0" smtClean="0"/>
              <a:t>Diskite ide </a:t>
            </a:r>
            <a:r>
              <a:rPr lang="en-US" b="1" dirty="0" err="1" smtClean="0"/>
              <a:t>matematik</a:t>
            </a:r>
            <a:r>
              <a:rPr lang="en-US" b="1" dirty="0" smtClean="0"/>
              <a:t> avèk pitit ou a e </a:t>
            </a:r>
            <a:r>
              <a:rPr lang="en-US" b="1" dirty="0" err="1" smtClean="0"/>
              <a:t>fè</a:t>
            </a:r>
            <a:r>
              <a:rPr lang="en-US" b="1" dirty="0" smtClean="0"/>
              <a:t> li ba ou eksplikasyon nan sèvi avèk </a:t>
            </a:r>
            <a:r>
              <a:rPr lang="en-US" b="1" dirty="0" err="1" smtClean="0"/>
              <a:t>imaj</a:t>
            </a:r>
            <a:r>
              <a:rPr lang="en-US" b="1" dirty="0" smtClean="0"/>
              <a:t>, </a:t>
            </a:r>
            <a:r>
              <a:rPr lang="en-US" b="1" dirty="0" err="1" smtClean="0"/>
              <a:t>tablo</a:t>
            </a:r>
            <a:r>
              <a:rPr lang="en-US" b="1" dirty="0" smtClean="0"/>
              <a:t>, eks.   </a:t>
            </a:r>
          </a:p>
          <a:p>
            <a:r>
              <a:rPr lang="en-US" b="1" dirty="0" smtClean="0"/>
              <a:t>Vizite pòtal Evalyasyon Estanda Florid yo sou </a:t>
            </a:r>
            <a:r>
              <a:rPr lang="en-US" b="1" dirty="0" err="1" smtClean="0"/>
              <a:t>Entènèt</a:t>
            </a:r>
            <a:r>
              <a:rPr lang="en-US" b="1" dirty="0" smtClean="0"/>
              <a:t> nan: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 smtClean="0"/>
              <a:t> pou w ka </a:t>
            </a:r>
            <a:r>
              <a:rPr lang="en-US" sz="2400" b="1" dirty="0" err="1" smtClean="0"/>
              <a:t>abitye</a:t>
            </a:r>
            <a:r>
              <a:rPr lang="en-US" sz="2400" b="1" dirty="0" smtClean="0"/>
              <a:t> ak nouvo  evalyasyon yo.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1853</TotalTime>
  <Words>1020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Estanda Florid yo</vt:lpstr>
      <vt:lpstr>Estanda Florid yo Poukisa N Ap Chanje yo?</vt:lpstr>
      <vt:lpstr>Estanda Florid yo Ki Sijè Yo Gen Ladan? </vt:lpstr>
      <vt:lpstr>Estanda Florid yo   Kisa Yo Vle Di pou Ansèyman                                        ak Aprantisaj?    </vt:lpstr>
      <vt:lpstr>Estanda Florid yo  E Nouvo Evalyasyon yo?</vt:lpstr>
      <vt:lpstr>Ki Estanda ak Evalyasyon                                    ki Genyen pou Syans                                              ak Syans Sosyal?</vt:lpstr>
      <vt:lpstr>Estanda Florid yo   Kijan Mwen Ka Ede               Pitit Mwen an?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145</cp:revision>
  <cp:lastPrinted>2014-08-20T18:16:35Z</cp:lastPrinted>
  <dcterms:created xsi:type="dcterms:W3CDTF">2014-08-25T17:30:29Z</dcterms:created>
  <dcterms:modified xsi:type="dcterms:W3CDTF">2014-08-26T16:55:28Z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