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3" r:id="rId5"/>
    <p:sldId id="259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4" autoAdjust="0"/>
    <p:restoredTop sz="78004" autoAdjust="0"/>
  </p:normalViewPr>
  <p:slideViewPr>
    <p:cSldViewPr>
      <p:cViewPr varScale="1">
        <p:scale>
          <a:sx n="75" d="100"/>
          <a:sy n="75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E1CDFB-8FD6-4056-9B6B-66DBB3539B77}" type="datetimeFigureOut">
              <a:rPr lang="en-US" smtClean="0"/>
              <a:pPr/>
              <a:t>8/26/2014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888C0-1514-4CBF-B447-BEE2380F67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421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Kòmanse</a:t>
            </a:r>
            <a:r>
              <a:rPr lang="en-US" dirty="0" smtClean="0"/>
              <a:t> avèk ane lekòl 2014-2015 la,</a:t>
            </a:r>
            <a:r>
              <a:rPr lang="en-US" baseline="0" dirty="0" smtClean="0"/>
              <a:t> lek</a:t>
            </a:r>
            <a:r>
              <a:rPr lang="en-US" dirty="0" smtClean="0"/>
              <a:t>ò</a:t>
            </a:r>
            <a:r>
              <a:rPr lang="en-US" baseline="0" dirty="0" smtClean="0"/>
              <a:t>l leta nan Florid pral </a:t>
            </a:r>
            <a:r>
              <a:rPr lang="en-US" baseline="0" dirty="0" err="1" smtClean="0"/>
              <a:t>f</a:t>
            </a:r>
            <a:r>
              <a:rPr lang="en-US" dirty="0" err="1" smtClean="0"/>
              <a:t>è</a:t>
            </a:r>
            <a:r>
              <a:rPr lang="en-US" baseline="0" dirty="0" smtClean="0"/>
              <a:t> tranzisyon pou nouvo Estanda Florid, yo te adopte an fevriye 2014.  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Avan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tranzisyon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edikasyon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</a:t>
            </a:r>
            <a:r>
              <a:rPr lang="en-US" baseline="0" dirty="0" smtClean="0"/>
              <a:t> baze sou </a:t>
            </a:r>
            <a:r>
              <a:rPr lang="en-US" baseline="0" dirty="0" err="1" smtClean="0"/>
              <a:t>Estanda</a:t>
            </a:r>
            <a:r>
              <a:rPr lang="en-US" baseline="0" dirty="0" smtClean="0"/>
              <a:t> yo te </a:t>
            </a:r>
            <a:r>
              <a:rPr lang="en-US" baseline="0" dirty="0" err="1" smtClean="0"/>
              <a:t>f</a:t>
            </a:r>
            <a:r>
              <a:rPr lang="en-US" dirty="0" err="1" smtClean="0"/>
              <a:t>è</a:t>
            </a:r>
            <a:r>
              <a:rPr lang="en-US" baseline="0" dirty="0" err="1" smtClean="0"/>
              <a:t>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av</a:t>
            </a:r>
            <a:r>
              <a:rPr lang="en-US" dirty="0" err="1" smtClean="0"/>
              <a:t>èk</a:t>
            </a:r>
            <a:r>
              <a:rPr lang="en-US" dirty="0" smtClean="0"/>
              <a:t> </a:t>
            </a:r>
            <a:r>
              <a:rPr lang="en-US" baseline="0" dirty="0" err="1" smtClean="0"/>
              <a:t>Estanda</a:t>
            </a:r>
            <a:r>
              <a:rPr lang="en-US" baseline="0" dirty="0" smtClean="0"/>
              <a:t> Debaz Komen Eta a, </a:t>
            </a:r>
            <a:r>
              <a:rPr lang="en-US" baseline="0" dirty="0" err="1" smtClean="0"/>
              <a:t>ki</a:t>
            </a:r>
            <a:r>
              <a:rPr lang="en-US" baseline="0" dirty="0" smtClean="0"/>
              <a:t> aprè </a:t>
            </a:r>
            <a:r>
              <a:rPr lang="en-US" baseline="0" dirty="0" err="1" smtClean="0"/>
              <a:t>revizyon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</a:t>
            </a:r>
            <a:r>
              <a:rPr lang="en-US" baseline="0" dirty="0" smtClean="0"/>
              <a:t> opinyon piblik la, vin mennen nan adopsyon </a:t>
            </a:r>
            <a:r>
              <a:rPr lang="en-US" baseline="0" dirty="0" err="1" smtClean="0"/>
              <a:t>Estanda</a:t>
            </a:r>
            <a:r>
              <a:rPr lang="en-US" baseline="0" dirty="0" smtClean="0"/>
              <a:t> Florid </a:t>
            </a:r>
            <a:r>
              <a:rPr lang="en-US" baseline="0" dirty="0" err="1" smtClean="0"/>
              <a:t>pou</a:t>
            </a:r>
            <a:r>
              <a:rPr lang="en-US" baseline="0" dirty="0" smtClean="0"/>
              <a:t> tout distri lek</a:t>
            </a:r>
            <a:r>
              <a:rPr lang="en-US" dirty="0" smtClean="0"/>
              <a:t>ò</a:t>
            </a:r>
            <a:r>
              <a:rPr lang="en-US" baseline="0" dirty="0" smtClean="0"/>
              <a:t>l nan eta a.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853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1600" dirty="0" smtClean="0"/>
              <a:t>Objektif nouvo Estanda Florid yo se ofri enstriksyon</a:t>
            </a:r>
            <a:r>
              <a:rPr lang="en-US" sz="1600" baseline="0" dirty="0" smtClean="0"/>
              <a:t> ki pi rijid pou elèv </a:t>
            </a:r>
            <a:r>
              <a:rPr lang="en-US" sz="1600" baseline="0" dirty="0" err="1" smtClean="0"/>
              <a:t>ka</a:t>
            </a:r>
            <a:r>
              <a:rPr lang="en-US" sz="1600" baseline="0" dirty="0" smtClean="0"/>
              <a:t> gen konesans ak ladr</a:t>
            </a:r>
            <a:r>
              <a:rPr lang="en-US" sz="1600" dirty="0" smtClean="0"/>
              <a:t>è</a:t>
            </a:r>
            <a:r>
              <a:rPr lang="en-US" sz="1600" baseline="0" dirty="0" smtClean="0"/>
              <a:t>s pou </a:t>
            </a:r>
            <a:r>
              <a:rPr lang="en-US" sz="1600" baseline="0" dirty="0" err="1" smtClean="0"/>
              <a:t>satisf</a:t>
            </a:r>
            <a:r>
              <a:rPr lang="en-US" sz="1600" dirty="0" err="1" smtClean="0"/>
              <a:t>è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egzijans</a:t>
            </a:r>
            <a:r>
              <a:rPr lang="en-US" sz="1600" baseline="0" dirty="0" smtClean="0"/>
              <a:t> 21y</a:t>
            </a:r>
            <a:r>
              <a:rPr lang="en-US" sz="1600" dirty="0" smtClean="0"/>
              <a:t>è</a:t>
            </a:r>
            <a:r>
              <a:rPr lang="en-US" sz="1600" baseline="0" dirty="0" smtClean="0"/>
              <a:t>m sy</a:t>
            </a:r>
            <a:r>
              <a:rPr lang="en-US" sz="1600" dirty="0" smtClean="0"/>
              <a:t>è</a:t>
            </a:r>
            <a:r>
              <a:rPr lang="en-US" sz="1600" baseline="0" dirty="0" smtClean="0"/>
              <a:t>k la: “preparasyon pou kol</a:t>
            </a:r>
            <a:r>
              <a:rPr lang="en-US" sz="1600" dirty="0" smtClean="0"/>
              <a:t>è</a:t>
            </a:r>
            <a:r>
              <a:rPr lang="en-US" sz="1600" baseline="0" dirty="0" smtClean="0"/>
              <a:t>j ak kary</a:t>
            </a:r>
            <a:r>
              <a:rPr lang="en-US" sz="1600" dirty="0" smtClean="0"/>
              <a:t>è</a:t>
            </a:r>
            <a:r>
              <a:rPr lang="en-US" sz="1600" baseline="0" dirty="0" smtClean="0"/>
              <a:t>” “siks</a:t>
            </a:r>
            <a:r>
              <a:rPr lang="en-US" sz="1600" dirty="0" smtClean="0"/>
              <a:t>è</a:t>
            </a:r>
            <a:r>
              <a:rPr lang="en-US" sz="1600" baseline="0" dirty="0" smtClean="0"/>
              <a:t> nan </a:t>
            </a:r>
            <a:r>
              <a:rPr lang="en-US" sz="1600" baseline="0" dirty="0" err="1" smtClean="0"/>
              <a:t>k</a:t>
            </a:r>
            <a:r>
              <a:rPr lang="en-US" sz="1600" dirty="0" err="1" smtClean="0"/>
              <a:t>è</a:t>
            </a:r>
            <a:r>
              <a:rPr lang="en-US" sz="1600" baseline="0" dirty="0" err="1" smtClean="0"/>
              <a:t>lkeswa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chemen</a:t>
            </a:r>
            <a:r>
              <a:rPr lang="en-US" sz="1600" baseline="0" dirty="0" smtClean="0"/>
              <a:t> yon elèv </a:t>
            </a:r>
            <a:r>
              <a:rPr lang="en-US" sz="1600" baseline="0" dirty="0" err="1" smtClean="0"/>
              <a:t>pran</a:t>
            </a:r>
            <a:r>
              <a:rPr lang="en-US" sz="1600" baseline="0" dirty="0" smtClean="0"/>
              <a:t> nan </a:t>
            </a:r>
            <a:r>
              <a:rPr lang="en-US" sz="1600" baseline="0" dirty="0" err="1" smtClean="0"/>
              <a:t>lavi</a:t>
            </a:r>
            <a:r>
              <a:rPr lang="en-US" sz="1600" baseline="0" dirty="0" smtClean="0"/>
              <a:t>”     </a:t>
            </a:r>
          </a:p>
          <a:p>
            <a:endParaRPr lang="en-US" sz="1600" baseline="0" dirty="0" smtClean="0"/>
          </a:p>
          <a:p>
            <a:r>
              <a:rPr lang="en-US" sz="1600" baseline="0" dirty="0" smtClean="0"/>
              <a:t>Elèv dwe pi </a:t>
            </a:r>
            <a:r>
              <a:rPr lang="en-US" sz="1600" baseline="0" dirty="0" err="1" smtClean="0"/>
              <a:t>byen</a:t>
            </a:r>
            <a:r>
              <a:rPr lang="en-US" sz="1600" baseline="0" dirty="0" smtClean="0"/>
              <a:t> prepare pou </a:t>
            </a:r>
            <a:r>
              <a:rPr lang="en-US" sz="1600" baseline="0" dirty="0" err="1" smtClean="0"/>
              <a:t>f</a:t>
            </a:r>
            <a:r>
              <a:rPr lang="en-US" sz="1600" dirty="0" err="1" smtClean="0"/>
              <a:t>è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konpetisyon</a:t>
            </a:r>
            <a:r>
              <a:rPr lang="en-US" sz="1600" baseline="0" dirty="0" smtClean="0"/>
              <a:t> nan </a:t>
            </a:r>
            <a:r>
              <a:rPr lang="en-US" sz="1600" baseline="0" dirty="0" err="1" smtClean="0"/>
              <a:t>mache</a:t>
            </a:r>
            <a:r>
              <a:rPr lang="en-US" sz="1600" baseline="0" dirty="0" smtClean="0"/>
              <a:t> travay </a:t>
            </a:r>
            <a:r>
              <a:rPr lang="en-US" sz="1600" baseline="0" dirty="0" err="1" smtClean="0"/>
              <a:t>mondyal</a:t>
            </a:r>
            <a:r>
              <a:rPr lang="en-US" sz="1600" baseline="0" dirty="0" smtClean="0"/>
              <a:t> la av</a:t>
            </a:r>
            <a:r>
              <a:rPr lang="en-US" sz="1600" dirty="0" smtClean="0"/>
              <a:t>è</a:t>
            </a:r>
            <a:r>
              <a:rPr lang="en-US" sz="1600" baseline="0" dirty="0" smtClean="0"/>
              <a:t>k yon </a:t>
            </a:r>
            <a:r>
              <a:rPr lang="en-US" sz="1600" baseline="0" dirty="0" err="1" smtClean="0"/>
              <a:t>konpetans</a:t>
            </a:r>
            <a:r>
              <a:rPr lang="en-US" sz="1600" baseline="0" dirty="0" smtClean="0"/>
              <a:t> e yon </a:t>
            </a:r>
            <a:r>
              <a:rPr lang="en-US" sz="1600" baseline="0" dirty="0" err="1" smtClean="0"/>
              <a:t>baz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konesans</a:t>
            </a:r>
            <a:r>
              <a:rPr lang="en-US" sz="1600" baseline="0" dirty="0" smtClean="0"/>
              <a:t> ki ap </a:t>
            </a:r>
            <a:r>
              <a:rPr lang="en-US" sz="1600" baseline="0" dirty="0" err="1" smtClean="0"/>
              <a:t>chanje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pandan</a:t>
            </a:r>
            <a:r>
              <a:rPr lang="en-US" sz="1600" baseline="0" dirty="0" smtClean="0"/>
              <a:t> nouvo </a:t>
            </a:r>
            <a:r>
              <a:rPr lang="en-US" sz="1600" baseline="0" dirty="0" err="1" smtClean="0"/>
              <a:t>teknoloji</a:t>
            </a:r>
            <a:r>
              <a:rPr lang="en-US" sz="1600" baseline="0" dirty="0" smtClean="0"/>
              <a:t> ak kary</a:t>
            </a:r>
            <a:r>
              <a:rPr lang="en-US" sz="1600" dirty="0" smtClean="0"/>
              <a:t>è</a:t>
            </a:r>
            <a:r>
              <a:rPr lang="en-US" sz="1600" baseline="0" dirty="0" smtClean="0"/>
              <a:t> ap devlope.  Estanda </a:t>
            </a:r>
            <a:r>
              <a:rPr lang="en-US" sz="1600" baseline="0" dirty="0" err="1" smtClean="0"/>
              <a:t>sa</a:t>
            </a:r>
            <a:r>
              <a:rPr lang="en-US" sz="1600" baseline="0" dirty="0" smtClean="0"/>
              <a:t> yo ap </a:t>
            </a:r>
            <a:r>
              <a:rPr lang="en-US" sz="1600" baseline="0" dirty="0" err="1" smtClean="0"/>
              <a:t>ankouraje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chanjman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sa</a:t>
            </a:r>
            <a:r>
              <a:rPr lang="en-US" sz="1600" baseline="0" dirty="0" smtClean="0"/>
              <a:t> a.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789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Nouvo</a:t>
            </a:r>
            <a:r>
              <a:rPr lang="en-US" dirty="0" smtClean="0"/>
              <a:t> Estanda Florid yo pral </a:t>
            </a:r>
            <a:r>
              <a:rPr lang="en-US" dirty="0" err="1" smtClean="0"/>
              <a:t>adrese</a:t>
            </a:r>
            <a:r>
              <a:rPr lang="en-US" dirty="0" smtClean="0"/>
              <a:t>: </a:t>
            </a:r>
            <a:r>
              <a:rPr lang="en-US" baseline="0" dirty="0" smtClean="0"/>
              <a:t> </a:t>
            </a:r>
          </a:p>
          <a:p>
            <a:endParaRPr lang="en-US" baseline="0" dirty="0" smtClean="0"/>
          </a:p>
          <a:p>
            <a:r>
              <a:rPr lang="en-US" baseline="0" dirty="0" smtClean="0"/>
              <a:t>(MAFS) – </a:t>
            </a:r>
            <a:r>
              <a:rPr lang="en-US" baseline="0" dirty="0" err="1" smtClean="0"/>
              <a:t>matematik</a:t>
            </a:r>
            <a:r>
              <a:rPr lang="en-US" baseline="0" dirty="0" smtClean="0"/>
              <a:t> ak (LAFS)  Lekti/Redaksyon Anglè </a:t>
            </a:r>
          </a:p>
          <a:p>
            <a:endParaRPr lang="en-US" baseline="0" dirty="0" smtClean="0"/>
          </a:p>
          <a:p>
            <a:r>
              <a:rPr lang="en-US" baseline="0" dirty="0" smtClean="0"/>
              <a:t>L</a:t>
            </a:r>
            <a:r>
              <a:rPr lang="en-US" dirty="0" smtClean="0"/>
              <a:t>ò</a:t>
            </a:r>
            <a:r>
              <a:rPr lang="en-US" baseline="0" dirty="0" smtClean="0"/>
              <a:t>t matyè (syans, syans sosyal) ap kontinye anba </a:t>
            </a:r>
            <a:r>
              <a:rPr lang="en-US" baseline="0" dirty="0" err="1" smtClean="0"/>
              <a:t>Pwochen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Jenerasyon</a:t>
            </a:r>
            <a:r>
              <a:rPr lang="en-US" baseline="0" dirty="0" smtClean="0"/>
              <a:t> Estanda Eta ‘Sunshine’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117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Estanda</a:t>
            </a:r>
            <a:r>
              <a:rPr lang="en-US" dirty="0" smtClean="0"/>
              <a:t> Florid yo </a:t>
            </a:r>
            <a:r>
              <a:rPr lang="en-US" dirty="0" err="1" smtClean="0"/>
              <a:t>pral</a:t>
            </a:r>
            <a:r>
              <a:rPr lang="en-US" dirty="0" smtClean="0"/>
              <a:t> </a:t>
            </a:r>
            <a:r>
              <a:rPr lang="en-US" dirty="0" err="1" smtClean="0"/>
              <a:t>lakoz</a:t>
            </a:r>
            <a:r>
              <a:rPr lang="en-US" dirty="0" smtClean="0"/>
              <a:t> </a:t>
            </a:r>
            <a:r>
              <a:rPr lang="en-US" dirty="0" err="1" smtClean="0"/>
              <a:t>chanjman</a:t>
            </a:r>
            <a:r>
              <a:rPr lang="en-US" baseline="0" dirty="0" smtClean="0"/>
              <a:t> nan </a:t>
            </a:r>
            <a:r>
              <a:rPr lang="en-US" baseline="0" dirty="0" err="1" smtClean="0"/>
              <a:t>ansèyman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aprantisaj</a:t>
            </a:r>
            <a:r>
              <a:rPr lang="en-US" baseline="0" dirty="0" smtClean="0"/>
              <a:t>.         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Pami </a:t>
            </a:r>
            <a:r>
              <a:rPr lang="en-US" baseline="0" dirty="0" err="1" smtClean="0"/>
              <a:t>chanjman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enstriksyonèl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enpòtan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pou</a:t>
            </a:r>
            <a:r>
              <a:rPr lang="en-US" baseline="0" dirty="0" smtClean="0"/>
              <a:t> </a:t>
            </a:r>
            <a:r>
              <a:rPr lang="en-US" u="sng" baseline="0" dirty="0" err="1" smtClean="0"/>
              <a:t>Lekti</a:t>
            </a:r>
            <a:r>
              <a:rPr lang="en-US" u="sng" baseline="0" dirty="0" smtClean="0"/>
              <a:t>/</a:t>
            </a:r>
            <a:r>
              <a:rPr lang="en-US" u="sng" baseline="0" dirty="0" err="1" smtClean="0"/>
              <a:t>Redaksyon</a:t>
            </a:r>
            <a:r>
              <a:rPr lang="en-US" baseline="0" dirty="0" smtClean="0"/>
              <a:t> genyen:        </a:t>
            </a:r>
          </a:p>
          <a:p>
            <a:pPr marL="628576" lvl="1" indent="-171430">
              <a:buFont typeface="Arial" panose="020B0604020202020204" pitchFamily="34" charset="0"/>
              <a:buChar char="•"/>
            </a:pPr>
            <a:r>
              <a:rPr lang="en-US" baseline="0" dirty="0" smtClean="0"/>
              <a:t>Devlope </a:t>
            </a:r>
            <a:r>
              <a:rPr lang="en-US" baseline="0" dirty="0" err="1" smtClean="0"/>
              <a:t>konesans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atravè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tèks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</a:t>
            </a:r>
            <a:r>
              <a:rPr lang="en-US" baseline="0" dirty="0" smtClean="0"/>
              <a:t> rich e </a:t>
            </a:r>
            <a:r>
              <a:rPr lang="en-US" baseline="0" dirty="0" err="1" smtClean="0"/>
              <a:t>ki</a:t>
            </a:r>
            <a:r>
              <a:rPr lang="en-US" baseline="0" dirty="0" smtClean="0"/>
              <a:t> pa </a:t>
            </a:r>
            <a:r>
              <a:rPr lang="en-US" baseline="0" dirty="0" err="1" smtClean="0"/>
              <a:t>fiksyon</a:t>
            </a:r>
            <a:r>
              <a:rPr lang="en-US" baseline="0" dirty="0" smtClean="0"/>
              <a:t>  </a:t>
            </a:r>
          </a:p>
          <a:p>
            <a:pPr marL="628576" lvl="1" indent="-171430">
              <a:buFont typeface="Arial" panose="020B0604020202020204" pitchFamily="34" charset="0"/>
              <a:buChar char="•"/>
            </a:pPr>
            <a:r>
              <a:rPr lang="en-US" baseline="0" dirty="0" err="1" smtClean="0"/>
              <a:t>Itilize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tèks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literè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enfòmasyonèl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kòm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baz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lekti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redaksyon</a:t>
            </a:r>
            <a:r>
              <a:rPr lang="en-US" baseline="0" dirty="0" smtClean="0"/>
              <a:t>, e </a:t>
            </a:r>
            <a:r>
              <a:rPr lang="en-US" baseline="0" dirty="0" err="1" smtClean="0"/>
              <a:t>konvèsasyon</a:t>
            </a:r>
            <a:r>
              <a:rPr lang="en-US" baseline="0" dirty="0" smtClean="0"/>
              <a:t>      </a:t>
            </a:r>
          </a:p>
          <a:p>
            <a:pPr marL="628576" lvl="1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err="1" smtClean="0"/>
              <a:t>Fè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lekti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pratik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avèk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tèks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konplèks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langaj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akademik</a:t>
            </a:r>
            <a:r>
              <a:rPr lang="en-US" baseline="0" dirty="0" smtClean="0"/>
              <a:t>   </a:t>
            </a:r>
          </a:p>
          <a:p>
            <a:pPr marL="628576" lvl="1" indent="-171430" defTabSz="914292">
              <a:buFont typeface="Arial" panose="020B0604020202020204" pitchFamily="34" charset="0"/>
              <a:buChar char="•"/>
              <a:defRPr/>
            </a:pPr>
            <a:endParaRPr lang="en-US" baseline="0" dirty="0" smtClean="0"/>
          </a:p>
          <a:p>
            <a:r>
              <a:rPr lang="en-US" baseline="0" dirty="0" smtClean="0"/>
              <a:t>Pami </a:t>
            </a:r>
            <a:r>
              <a:rPr lang="en-US" baseline="0" dirty="0" err="1" smtClean="0"/>
              <a:t>chanjman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enstriksyonèl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enpòtan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pou</a:t>
            </a:r>
            <a:r>
              <a:rPr lang="en-US" baseline="0" dirty="0" smtClean="0"/>
              <a:t> </a:t>
            </a:r>
            <a:r>
              <a:rPr lang="en-US" u="sng" baseline="0" dirty="0" err="1" smtClean="0"/>
              <a:t>Matematik</a:t>
            </a:r>
            <a:r>
              <a:rPr lang="en-US" baseline="0" dirty="0" smtClean="0"/>
              <a:t> genyen:          </a:t>
            </a:r>
          </a:p>
          <a:p>
            <a:pPr marL="628576" lvl="1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err="1" smtClean="0"/>
              <a:t>Konsantrasyon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pwofon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etwat</a:t>
            </a:r>
            <a:r>
              <a:rPr lang="en-US" baseline="0" dirty="0" smtClean="0"/>
              <a:t> sou </a:t>
            </a:r>
            <a:r>
              <a:rPr lang="en-US" baseline="0" dirty="0" err="1" smtClean="0"/>
              <a:t>konsèp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matematik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</a:t>
            </a:r>
            <a:r>
              <a:rPr lang="en-US" baseline="0" dirty="0" smtClean="0"/>
              <a:t> gen </a:t>
            </a:r>
            <a:r>
              <a:rPr lang="en-US" baseline="0" dirty="0" err="1" smtClean="0"/>
              <a:t>priyorite</a:t>
            </a:r>
            <a:r>
              <a:rPr lang="en-US" baseline="0" dirty="0" smtClean="0"/>
              <a:t> nan </a:t>
            </a:r>
            <a:r>
              <a:rPr lang="en-US" baseline="0" dirty="0" err="1" smtClean="0"/>
              <a:t>estanda</a:t>
            </a:r>
            <a:r>
              <a:rPr lang="en-US" baseline="0" dirty="0" smtClean="0"/>
              <a:t> yo, </a:t>
            </a:r>
            <a:r>
              <a:rPr lang="en-US" baseline="0" dirty="0" err="1" smtClean="0"/>
              <a:t>pou</a:t>
            </a:r>
            <a:r>
              <a:rPr lang="en-US" baseline="0" dirty="0" smtClean="0"/>
              <a:t> devlope </a:t>
            </a:r>
            <a:r>
              <a:rPr lang="en-US" baseline="0" dirty="0" err="1" smtClean="0"/>
              <a:t>konesans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</a:t>
            </a:r>
            <a:r>
              <a:rPr lang="en-US" baseline="0" dirty="0" smtClean="0"/>
              <a:t> gen yon </a:t>
            </a:r>
            <a:r>
              <a:rPr lang="en-US" baseline="0" dirty="0" err="1" smtClean="0"/>
              <a:t>baz</a:t>
            </a:r>
            <a:r>
              <a:rPr lang="en-US" baseline="0" dirty="0" smtClean="0"/>
              <a:t> solid </a:t>
            </a:r>
          </a:p>
          <a:p>
            <a:pPr marL="628576" lvl="1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err="1" smtClean="0"/>
              <a:t>Konpreyansyon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elèv</a:t>
            </a:r>
            <a:r>
              <a:rPr lang="en-US" baseline="0" dirty="0" smtClean="0"/>
              <a:t> yo nan domèn </a:t>
            </a:r>
            <a:r>
              <a:rPr lang="en-US" baseline="0" dirty="0" err="1" smtClean="0"/>
              <a:t>abstrè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ap</a:t>
            </a:r>
            <a:r>
              <a:rPr lang="en-US" baseline="0" dirty="0" smtClean="0"/>
              <a:t> devlope de </a:t>
            </a:r>
            <a:r>
              <a:rPr lang="en-US" baseline="0" dirty="0" err="1" smtClean="0"/>
              <a:t>jou</a:t>
            </a:r>
            <a:r>
              <a:rPr lang="en-US" baseline="0" dirty="0" smtClean="0"/>
              <a:t> an </a:t>
            </a:r>
            <a:r>
              <a:rPr lang="en-US" baseline="0" dirty="0" err="1" smtClean="0"/>
              <a:t>jou</a:t>
            </a:r>
            <a:r>
              <a:rPr lang="en-US" baseline="0" dirty="0" smtClean="0"/>
              <a:t> </a:t>
            </a:r>
          </a:p>
          <a:p>
            <a:pPr marL="628576" lvl="1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Yo </a:t>
            </a:r>
            <a:r>
              <a:rPr lang="en-US" baseline="0" dirty="0" err="1" smtClean="0"/>
              <a:t>defini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rijidite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atravè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eleman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dirije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enstriksyon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pou</a:t>
            </a:r>
            <a:r>
              <a:rPr lang="en-US" baseline="0" dirty="0" smtClean="0"/>
              <a:t> l gen </a:t>
            </a:r>
            <a:r>
              <a:rPr lang="en-US" baseline="0" dirty="0" err="1" smtClean="0"/>
              <a:t>ladan</a:t>
            </a:r>
            <a:r>
              <a:rPr lang="en-US" baseline="0" dirty="0" smtClean="0"/>
              <a:t>:  </a:t>
            </a:r>
          </a:p>
          <a:p>
            <a:pPr marL="1085722" lvl="2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1. </a:t>
            </a:r>
            <a:r>
              <a:rPr lang="en-US" baseline="0" dirty="0" err="1" smtClean="0"/>
              <a:t>Metriz</a:t>
            </a:r>
            <a:r>
              <a:rPr lang="en-US" baseline="0" dirty="0" smtClean="0"/>
              <a:t> nan </a:t>
            </a:r>
            <a:r>
              <a:rPr lang="en-US" baseline="0" dirty="0" err="1" smtClean="0"/>
              <a:t>matematik</a:t>
            </a:r>
            <a:r>
              <a:rPr lang="en-US" baseline="0" dirty="0" smtClean="0"/>
              <a:t> </a:t>
            </a:r>
          </a:p>
          <a:p>
            <a:pPr marL="1085722" lvl="2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2. </a:t>
            </a:r>
            <a:r>
              <a:rPr lang="en-US" baseline="0" dirty="0" err="1" smtClean="0"/>
              <a:t>Konpreyansyon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pwofon</a:t>
            </a:r>
            <a:r>
              <a:rPr lang="en-US" baseline="0" dirty="0" smtClean="0"/>
              <a:t> </a:t>
            </a:r>
          </a:p>
          <a:p>
            <a:pPr marL="1085722" lvl="2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3. </a:t>
            </a:r>
            <a:r>
              <a:rPr lang="en-US" baseline="0" dirty="0" err="1" smtClean="0"/>
              <a:t>Aplikasyon</a:t>
            </a:r>
            <a:r>
              <a:rPr lang="en-US" baseline="0" dirty="0" smtClean="0"/>
              <a:t> </a:t>
            </a:r>
          </a:p>
          <a:p>
            <a:pPr marL="1085722" lvl="2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4. </a:t>
            </a:r>
            <a:r>
              <a:rPr lang="en-US" baseline="0" dirty="0" err="1" smtClean="0"/>
              <a:t>Doub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entansite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oubyen</a:t>
            </a:r>
            <a:r>
              <a:rPr lang="en-US" baseline="0" dirty="0" smtClean="0"/>
              <a:t> yon </a:t>
            </a:r>
            <a:r>
              <a:rPr lang="en-US" baseline="0" dirty="0" err="1" smtClean="0"/>
              <a:t>balans</a:t>
            </a:r>
            <a:r>
              <a:rPr lang="en-US" baseline="0" dirty="0" smtClean="0"/>
              <a:t> ant “drills” (</a:t>
            </a:r>
            <a:r>
              <a:rPr lang="en-US" baseline="0" dirty="0" err="1" smtClean="0"/>
              <a:t>egzèsis</a:t>
            </a:r>
            <a:r>
              <a:rPr lang="en-US" baseline="0" dirty="0" smtClean="0"/>
              <a:t>) </a:t>
            </a:r>
            <a:r>
              <a:rPr lang="en-US" baseline="0" dirty="0" err="1" smtClean="0"/>
              <a:t>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aplikasyon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konsèp</a:t>
            </a:r>
            <a:r>
              <a:rPr lang="en-US" baseline="0" dirty="0" smtClean="0"/>
              <a:t>  </a:t>
            </a:r>
          </a:p>
          <a:p>
            <a:pPr marL="914292" lvl="2" defTabSz="914292">
              <a:defRPr/>
            </a:pPr>
            <a:r>
              <a:rPr lang="en-US" baseline="0" dirty="0" smtClean="0"/>
              <a:t>    </a:t>
            </a:r>
          </a:p>
          <a:p>
            <a:pPr defTabSz="914292">
              <a:defRPr/>
            </a:pPr>
            <a:r>
              <a:rPr lang="en-US" baseline="0" dirty="0" err="1" smtClean="0"/>
              <a:t>Matematik</a:t>
            </a:r>
            <a:r>
              <a:rPr lang="en-US" baseline="0" dirty="0" smtClean="0"/>
              <a:t> gen </a:t>
            </a:r>
            <a:r>
              <a:rPr lang="en-US" baseline="0" dirty="0" err="1" smtClean="0"/>
              <a:t>ladan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kalite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estanda</a:t>
            </a:r>
            <a:r>
              <a:rPr lang="en-US" baseline="0" dirty="0" smtClean="0"/>
              <a:t> – </a:t>
            </a:r>
            <a:r>
              <a:rPr lang="en-US" baseline="0" dirty="0" err="1" smtClean="0"/>
              <a:t>Estanda</a:t>
            </a:r>
            <a:r>
              <a:rPr lang="en-US" baseline="0" dirty="0" smtClean="0"/>
              <a:t> Pratik </a:t>
            </a:r>
            <a:r>
              <a:rPr lang="en-US" baseline="0" dirty="0" err="1" smtClean="0"/>
              <a:t>Matematik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Estanda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Kontni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Matematik</a:t>
            </a:r>
            <a:r>
              <a:rPr lang="en-US" baseline="0" dirty="0" smtClean="0"/>
              <a:t>                                                                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937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 ap </a:t>
            </a:r>
            <a:r>
              <a:rPr lang="en-US" dirty="0" err="1" smtClean="0"/>
              <a:t>evalye</a:t>
            </a:r>
            <a:r>
              <a:rPr lang="en-US" dirty="0" smtClean="0"/>
              <a:t> </a:t>
            </a:r>
            <a:r>
              <a:rPr lang="en-US" dirty="0" err="1" smtClean="0"/>
              <a:t>pwogr</a:t>
            </a:r>
            <a:r>
              <a:rPr lang="en-US" baseline="0" dirty="0" err="1" smtClean="0"/>
              <a:t>è</a:t>
            </a:r>
            <a:r>
              <a:rPr lang="en-US" dirty="0" smtClean="0"/>
              <a:t> ak </a:t>
            </a:r>
            <a:r>
              <a:rPr lang="en-US" dirty="0" err="1" smtClean="0"/>
              <a:t>akonplisman</a:t>
            </a:r>
            <a:r>
              <a:rPr lang="en-US" dirty="0" smtClean="0"/>
              <a:t> </a:t>
            </a:r>
            <a:r>
              <a:rPr lang="en-US" dirty="0" err="1" smtClean="0"/>
              <a:t>elèv</a:t>
            </a:r>
            <a:r>
              <a:rPr lang="en-US" dirty="0" smtClean="0"/>
              <a:t> nan Estanda Florid nan</a:t>
            </a:r>
            <a:r>
              <a:rPr lang="en-US" baseline="0" dirty="0" smtClean="0"/>
              <a:t> Lekti/Redaksyon ak Matematik </a:t>
            </a:r>
            <a:r>
              <a:rPr lang="en-US" baseline="0" dirty="0" err="1" smtClean="0"/>
              <a:t>avèk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nouvo</a:t>
            </a:r>
            <a:r>
              <a:rPr lang="en-US" baseline="0" dirty="0" smtClean="0"/>
              <a:t> Evalyasyon Estanda Florid yo pou </a:t>
            </a:r>
            <a:r>
              <a:rPr lang="en-US" baseline="0" dirty="0" err="1" smtClean="0"/>
              <a:t>premye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fwa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pandan</a:t>
            </a:r>
            <a:r>
              <a:rPr lang="en-US" baseline="0" dirty="0" smtClean="0"/>
              <a:t> ane lekòl 2014-2015 la.  </a:t>
            </a:r>
          </a:p>
          <a:p>
            <a:endParaRPr lang="en-US" baseline="0" dirty="0" smtClean="0"/>
          </a:p>
          <a:p>
            <a:r>
              <a:rPr lang="en-US" b="1" u="sng" baseline="0" dirty="0" smtClean="0"/>
              <a:t>Akomodasyon pou </a:t>
            </a:r>
            <a:r>
              <a:rPr lang="en-US" b="1" u="sng" baseline="0" dirty="0" err="1" smtClean="0"/>
              <a:t>egzamen</a:t>
            </a:r>
            <a:r>
              <a:rPr lang="en-US" b="1" u="sng" baseline="0" dirty="0" smtClean="0"/>
              <a:t> sou papye yo ap disponib pou elèv </a:t>
            </a:r>
            <a:r>
              <a:rPr lang="en-US" b="1" u="sng" baseline="0" dirty="0" err="1" smtClean="0"/>
              <a:t>elijib</a:t>
            </a:r>
            <a:r>
              <a:rPr lang="en-US" b="1" u="sng" baseline="0" dirty="0" smtClean="0"/>
              <a:t> ki gen andikap yo nan tout </a:t>
            </a:r>
            <a:r>
              <a:rPr lang="en-US" b="1" u="sng" baseline="0" dirty="0" err="1" smtClean="0"/>
              <a:t>nivo</a:t>
            </a:r>
            <a:r>
              <a:rPr lang="en-US" b="1" u="sng" baseline="0" dirty="0" smtClean="0"/>
              <a:t> ane eskolè yo evalye.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551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540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Refere</a:t>
            </a:r>
            <a:r>
              <a:rPr lang="en-US" dirty="0" smtClean="0"/>
              <a:t> sou </a:t>
            </a:r>
            <a:r>
              <a:rPr lang="en-US" dirty="0" err="1" smtClean="0"/>
              <a:t>Bwochi</a:t>
            </a:r>
            <a:r>
              <a:rPr lang="en-US" dirty="0" smtClean="0"/>
              <a:t> </a:t>
            </a:r>
            <a:r>
              <a:rPr lang="en-US" dirty="0" err="1" smtClean="0"/>
              <a:t>Paran</a:t>
            </a:r>
            <a:r>
              <a:rPr lang="en-US" dirty="0" smtClean="0"/>
              <a:t> </a:t>
            </a:r>
            <a:r>
              <a:rPr lang="en-US" dirty="0" err="1" smtClean="0"/>
              <a:t>kòm</a:t>
            </a:r>
            <a:r>
              <a:rPr lang="en-US" dirty="0" smtClean="0"/>
              <a:t> yon </a:t>
            </a:r>
            <a:r>
              <a:rPr lang="en-US" dirty="0" err="1" smtClean="0"/>
              <a:t>lòt</a:t>
            </a:r>
            <a:r>
              <a:rPr lang="en-US" dirty="0" smtClean="0"/>
              <a:t> </a:t>
            </a:r>
            <a:r>
              <a:rPr lang="en-US" dirty="0" err="1" smtClean="0"/>
              <a:t>resous</a:t>
            </a:r>
            <a:r>
              <a:rPr lang="en-US" dirty="0" smtClean="0"/>
              <a:t> pou enfòmasyon</a:t>
            </a:r>
            <a:r>
              <a:rPr lang="en-US" baseline="0" dirty="0" smtClean="0"/>
              <a:t>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714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648200"/>
            <a:ext cx="7772400" cy="85725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595938"/>
            <a:ext cx="6400800" cy="609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055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5C755A1-0835-4251-B41B-C5FDD7628CC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4BFC0-3835-44A3-A49A-F639D903548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905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5ECC-E4AE-4181-B922-3F268D5851F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014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09B3A-D118-4F46-8742-E5056EC62F7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8985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709C6-8359-4E09-9062-6C496078D74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11808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FB55CA-5CAF-474E-A4D7-73D37F56702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12148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12A9EC-806F-482E-AF94-DB0FB336D46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9718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43E12-E08F-464D-A062-F1D5C6BB0DE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8688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55AD83-1975-4E50-87C8-87679F76B83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216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CAFF-382E-456C-8474-209A5484DD5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6010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8AA4B-19F1-4B43-9CAC-E217BFB8A17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6303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172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B057CA4-7FBD-425B-9AFA-B4C3DDD615E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sassessments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Estanda Florid yo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15000"/>
            <a:ext cx="9144000" cy="9906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Nouvo Estanda Eta a: Ane Lekòl 2014-2015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64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4600" cy="178276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 smtClean="0"/>
              <a:t>Estanda Florid yo</a:t>
            </a:r>
            <a:br>
              <a:rPr lang="en-US" b="1" dirty="0" smtClean="0"/>
            </a:br>
            <a:r>
              <a:rPr lang="en-US" b="1" dirty="0" smtClean="0"/>
              <a:t>Poukisa N </a:t>
            </a:r>
            <a:r>
              <a:rPr lang="en-US" b="1" dirty="0" err="1" smtClean="0"/>
              <a:t>Ap</a:t>
            </a:r>
            <a:r>
              <a:rPr lang="en-US" b="1" dirty="0" smtClean="0"/>
              <a:t> Chanje yo?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743200"/>
            <a:ext cx="9067800" cy="3810000"/>
          </a:xfrm>
        </p:spPr>
        <p:txBody>
          <a:bodyPr/>
          <a:lstStyle/>
          <a:p>
            <a:r>
              <a:rPr lang="en-US" sz="2800" b="1" dirty="0" smtClean="0"/>
              <a:t>Konsantre sou siksè nan </a:t>
            </a:r>
            <a:r>
              <a:rPr lang="en-US" sz="2800" b="1" dirty="0"/>
              <a:t>kolèj </a:t>
            </a:r>
            <a:r>
              <a:rPr lang="en-US" sz="2800" b="1" dirty="0" smtClean="0"/>
              <a:t>ak karyè   </a:t>
            </a:r>
            <a:endParaRPr lang="en-US" sz="2800" b="1" dirty="0"/>
          </a:p>
          <a:p>
            <a:r>
              <a:rPr lang="en-US" sz="2800" b="1" dirty="0"/>
              <a:t>Prepare elèv avèk ladrès </a:t>
            </a:r>
            <a:r>
              <a:rPr lang="en-US" sz="2800" b="1" dirty="0" smtClean="0"/>
              <a:t>21</a:t>
            </a:r>
            <a:r>
              <a:rPr lang="en-US" sz="2800" b="1" baseline="30000" dirty="0" smtClean="0"/>
              <a:t>yèm</a:t>
            </a:r>
            <a:r>
              <a:rPr lang="en-US" sz="2800" b="1" dirty="0" smtClean="0"/>
              <a:t> </a:t>
            </a:r>
            <a:r>
              <a:rPr lang="en-US" sz="2800" b="1" dirty="0"/>
              <a:t>syèk </a:t>
            </a:r>
            <a:r>
              <a:rPr lang="en-US" sz="2800" b="1" dirty="0" smtClean="0"/>
              <a:t>la</a:t>
            </a:r>
            <a:endParaRPr lang="en-US" sz="2800" b="1" dirty="0"/>
          </a:p>
          <a:p>
            <a:r>
              <a:rPr lang="en-US" sz="2800" b="1" dirty="0" smtClean="0"/>
              <a:t>Ofri </a:t>
            </a:r>
            <a:r>
              <a:rPr lang="en-US" sz="2800" b="1" dirty="0"/>
              <a:t>sijè </a:t>
            </a:r>
            <a:r>
              <a:rPr lang="en-US" sz="2800" b="1" dirty="0" smtClean="0"/>
              <a:t>ak aplikasyon konesans ki pi rijid    </a:t>
            </a:r>
            <a:endParaRPr lang="en-US" sz="2800" b="1" dirty="0"/>
          </a:p>
          <a:p>
            <a:r>
              <a:rPr lang="en-US" sz="2800" b="1" dirty="0" smtClean="0"/>
              <a:t>Mete aksan sou panse ak analiz kritik  </a:t>
            </a:r>
            <a:endParaRPr lang="en-US" sz="2800" b="1" dirty="0"/>
          </a:p>
          <a:p>
            <a:r>
              <a:rPr lang="en-US" sz="2800" b="1" dirty="0" smtClean="0"/>
              <a:t>Etabli machasuiv pou enstriksyon ki </a:t>
            </a:r>
            <a:r>
              <a:rPr lang="en-US" sz="2800" b="1" dirty="0"/>
              <a:t>klè, </a:t>
            </a:r>
            <a:r>
              <a:rPr lang="en-US" sz="2800" b="1" dirty="0" smtClean="0"/>
              <a:t>e ki    konsistan      </a:t>
            </a:r>
            <a:endParaRPr lang="en-US" sz="2800" b="1" dirty="0"/>
          </a:p>
          <a:p>
            <a:pPr>
              <a:buFont typeface="Arial" panose="020B0604020202020204" pitchFamily="34" charset="0"/>
              <a:buChar char="•"/>
            </a:pP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53084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7086600" cy="12954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/>
              <a:t>Estanda </a:t>
            </a:r>
            <a:r>
              <a:rPr lang="en-US" b="1" dirty="0" smtClean="0"/>
              <a:t>Florid yo</a:t>
            </a:r>
            <a:r>
              <a:rPr lang="en-US" b="1" dirty="0" smtClean="0">
                <a:solidFill>
                  <a:srgbClr val="FFFFFF"/>
                </a:solidFill>
              </a:rPr>
              <a:t/>
            </a:r>
            <a:br>
              <a:rPr lang="en-US" b="1" dirty="0" smtClean="0">
                <a:solidFill>
                  <a:srgbClr val="FFFFFF"/>
                </a:solidFill>
              </a:rPr>
            </a:br>
            <a:r>
              <a:rPr lang="en-US" b="1" dirty="0" smtClean="0">
                <a:solidFill>
                  <a:srgbClr val="FFFFFF"/>
                </a:solidFill>
              </a:rPr>
              <a:t>Ki </a:t>
            </a:r>
            <a:r>
              <a:rPr lang="en-US" b="1" dirty="0" err="1" smtClean="0">
                <a:solidFill>
                  <a:srgbClr val="FFFFFF"/>
                </a:solidFill>
              </a:rPr>
              <a:t>Sijè</a:t>
            </a:r>
            <a:r>
              <a:rPr lang="en-US" b="1" dirty="0" smtClean="0">
                <a:solidFill>
                  <a:srgbClr val="FFFFFF"/>
                </a:solidFill>
              </a:rPr>
              <a:t> Yo Gen Ladan?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038600"/>
          </a:xfrm>
        </p:spPr>
        <p:txBody>
          <a:bodyPr/>
          <a:lstStyle/>
          <a:p>
            <a:r>
              <a:rPr lang="en-US" sz="2800" b="1" dirty="0"/>
              <a:t>“Language Arts Florida Standards  (LAFS)” (Estanda </a:t>
            </a:r>
            <a:r>
              <a:rPr lang="en-US" sz="2800" b="1" dirty="0" err="1"/>
              <a:t>Lekti</a:t>
            </a:r>
            <a:r>
              <a:rPr lang="en-US" sz="2800" b="1" dirty="0"/>
              <a:t>/</a:t>
            </a:r>
            <a:r>
              <a:rPr lang="en-US" sz="2800" b="1" dirty="0" err="1"/>
              <a:t>Redaksyon</a:t>
            </a:r>
            <a:r>
              <a:rPr lang="en-US" sz="2800" b="1" dirty="0"/>
              <a:t> Florid) e “Mathematics Florida  Standards (MAFS)” (Estanda </a:t>
            </a:r>
            <a:r>
              <a:rPr lang="en-US" sz="2800" b="1" dirty="0" err="1"/>
              <a:t>Matematik</a:t>
            </a:r>
            <a:r>
              <a:rPr lang="en-US" sz="2800" b="1" dirty="0"/>
              <a:t> Florid) </a:t>
            </a:r>
            <a:r>
              <a:rPr lang="en-US" sz="2800" b="1" dirty="0" err="1"/>
              <a:t>ofri</a:t>
            </a:r>
            <a:r>
              <a:rPr lang="en-US" sz="2800" b="1" dirty="0"/>
              <a:t> yon seri  </a:t>
            </a:r>
            <a:r>
              <a:rPr lang="en-US" sz="2800" b="1" dirty="0" err="1"/>
              <a:t>objektif</a:t>
            </a:r>
            <a:r>
              <a:rPr lang="en-US" sz="2800" b="1" dirty="0"/>
              <a:t> ak </a:t>
            </a:r>
            <a:r>
              <a:rPr lang="en-US" sz="2800" b="1" dirty="0" err="1"/>
              <a:t>atant</a:t>
            </a:r>
            <a:r>
              <a:rPr lang="en-US" sz="2800" b="1" dirty="0"/>
              <a:t> ki </a:t>
            </a:r>
            <a:r>
              <a:rPr lang="en-US" sz="2800" b="1" dirty="0" err="1"/>
              <a:t>klè</a:t>
            </a:r>
            <a:r>
              <a:rPr lang="en-US" sz="2800" b="1" dirty="0"/>
              <a:t>     </a:t>
            </a:r>
          </a:p>
          <a:p>
            <a:r>
              <a:rPr lang="en-US" sz="2800" b="1" dirty="0" err="1"/>
              <a:t>Defini</a:t>
            </a:r>
            <a:r>
              <a:rPr lang="en-US" sz="2800" b="1" dirty="0"/>
              <a:t> </a:t>
            </a:r>
            <a:r>
              <a:rPr lang="en-US" sz="2800" b="1" dirty="0" err="1"/>
              <a:t>kisa</a:t>
            </a:r>
            <a:r>
              <a:rPr lang="en-US" sz="2800" b="1" dirty="0"/>
              <a:t> elèv ta dwe </a:t>
            </a:r>
            <a:r>
              <a:rPr lang="en-US" sz="2800" b="1" dirty="0" err="1"/>
              <a:t>konnen</a:t>
            </a:r>
            <a:r>
              <a:rPr lang="en-US" sz="2800" b="1" dirty="0"/>
              <a:t> e </a:t>
            </a:r>
            <a:r>
              <a:rPr lang="en-US" sz="2800" b="1" dirty="0" err="1"/>
              <a:t>sa</a:t>
            </a:r>
            <a:r>
              <a:rPr lang="en-US" sz="2800" b="1" dirty="0"/>
              <a:t> yo </a:t>
            </a:r>
            <a:r>
              <a:rPr lang="en-US" sz="2800" b="1" dirty="0" err="1"/>
              <a:t>ka</a:t>
            </a:r>
            <a:r>
              <a:rPr lang="en-US" sz="2800" b="1" dirty="0"/>
              <a:t> </a:t>
            </a:r>
            <a:r>
              <a:rPr lang="en-US" sz="2800" b="1" dirty="0" err="1"/>
              <a:t>fè</a:t>
            </a:r>
            <a:r>
              <a:rPr lang="en-US" sz="2800" b="1" dirty="0"/>
              <a:t> nan </a:t>
            </a:r>
            <a:r>
              <a:rPr lang="en-US" sz="2800" b="1" dirty="0" err="1"/>
              <a:t>chak</a:t>
            </a:r>
            <a:r>
              <a:rPr lang="en-US" sz="2800" b="1" dirty="0"/>
              <a:t> </a:t>
            </a:r>
            <a:r>
              <a:rPr lang="en-US" sz="2800" b="1" dirty="0" err="1"/>
              <a:t>nivo</a:t>
            </a:r>
            <a:r>
              <a:rPr lang="en-US" sz="2800" b="1" dirty="0"/>
              <a:t> ane eskolè – jadendanfan </a:t>
            </a:r>
            <a:r>
              <a:rPr lang="en-US" sz="2800" b="1" dirty="0" err="1"/>
              <a:t>jiska</a:t>
            </a:r>
            <a:r>
              <a:rPr lang="en-US" sz="2800" b="1" dirty="0"/>
              <a:t> 12yèm ane </a:t>
            </a:r>
            <a:r>
              <a:rPr lang="en-US" sz="2800" b="1" dirty="0" smtClean="0"/>
              <a:t>eskolè 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7305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991600" cy="16002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/>
              <a:t>Estanda Florid yo 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 err="1">
                <a:solidFill>
                  <a:srgbClr val="FFFFFF"/>
                </a:solidFill>
              </a:rPr>
              <a:t>Kisa</a:t>
            </a:r>
            <a:r>
              <a:rPr lang="en-US" b="1" dirty="0">
                <a:solidFill>
                  <a:srgbClr val="FFFFFF"/>
                </a:solidFill>
              </a:rPr>
              <a:t> Yo </a:t>
            </a:r>
            <a:r>
              <a:rPr lang="en-US" b="1" dirty="0" err="1">
                <a:solidFill>
                  <a:srgbClr val="FFFFFF"/>
                </a:solidFill>
              </a:rPr>
              <a:t>Vle</a:t>
            </a:r>
            <a:r>
              <a:rPr lang="en-US" b="1" dirty="0">
                <a:solidFill>
                  <a:srgbClr val="FFFFFF"/>
                </a:solidFill>
              </a:rPr>
              <a:t> Di pou </a:t>
            </a:r>
            <a:r>
              <a:rPr lang="en-US" b="1" dirty="0" err="1">
                <a:solidFill>
                  <a:srgbClr val="FFFFFF"/>
                </a:solidFill>
              </a:rPr>
              <a:t>Ansèyman</a:t>
            </a:r>
            <a:r>
              <a:rPr lang="en-US" b="1" dirty="0">
                <a:solidFill>
                  <a:srgbClr val="FFFFFF"/>
                </a:solidFill>
              </a:rPr>
              <a:t>                                        ak </a:t>
            </a:r>
            <a:r>
              <a:rPr lang="en-US" b="1" dirty="0" err="1">
                <a:solidFill>
                  <a:srgbClr val="FFFFFF"/>
                </a:solidFill>
              </a:rPr>
              <a:t>Aprantisaj</a:t>
            </a:r>
            <a:r>
              <a:rPr lang="en-US" b="1" dirty="0" smtClean="0">
                <a:solidFill>
                  <a:srgbClr val="FFFFFF"/>
                </a:solidFill>
              </a:rPr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828800"/>
            <a:ext cx="4800600" cy="48768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LAFS                             </a:t>
            </a:r>
            <a:endParaRPr lang="en-US" b="1" dirty="0"/>
          </a:p>
          <a:p>
            <a:r>
              <a:rPr lang="en-US" sz="2400" b="1" dirty="0"/>
              <a:t>Pratik </a:t>
            </a:r>
            <a:r>
              <a:rPr lang="en-US" sz="2400" b="1" dirty="0" err="1"/>
              <a:t>regilye</a:t>
            </a:r>
            <a:r>
              <a:rPr lang="en-US" sz="2400" b="1" dirty="0"/>
              <a:t> </a:t>
            </a:r>
            <a:r>
              <a:rPr lang="en-US" sz="2400" b="1" dirty="0" err="1"/>
              <a:t>avèk</a:t>
            </a:r>
            <a:r>
              <a:rPr lang="en-US" sz="2400" b="1" dirty="0"/>
              <a:t> </a:t>
            </a:r>
            <a:r>
              <a:rPr lang="en-US" sz="2400" b="1" dirty="0" err="1"/>
              <a:t>tèks</a:t>
            </a:r>
            <a:r>
              <a:rPr lang="en-US" sz="2400" b="1" dirty="0"/>
              <a:t> </a:t>
            </a:r>
            <a:r>
              <a:rPr lang="en-US" sz="2400" b="1" dirty="0" err="1"/>
              <a:t>konplèks</a:t>
            </a:r>
            <a:r>
              <a:rPr lang="en-US" sz="2400" b="1" dirty="0"/>
              <a:t> e </a:t>
            </a:r>
            <a:r>
              <a:rPr lang="en-US" sz="2400" b="1" dirty="0" err="1"/>
              <a:t>langaj</a:t>
            </a:r>
            <a:r>
              <a:rPr lang="en-US" sz="2400" b="1" dirty="0"/>
              <a:t> </a:t>
            </a:r>
            <a:r>
              <a:rPr lang="en-US" sz="2400" b="1" dirty="0" err="1"/>
              <a:t>akademik</a:t>
            </a:r>
            <a:r>
              <a:rPr lang="en-US" sz="2400" b="1" dirty="0"/>
              <a:t>  </a:t>
            </a:r>
          </a:p>
          <a:p>
            <a:r>
              <a:rPr lang="en-US" sz="2400" b="1" dirty="0" err="1"/>
              <a:t>Lekti</a:t>
            </a:r>
            <a:r>
              <a:rPr lang="en-US" sz="2400" b="1" dirty="0"/>
              <a:t>, </a:t>
            </a:r>
            <a:r>
              <a:rPr lang="en-US" sz="2400" b="1" dirty="0" err="1"/>
              <a:t>redaksyon</a:t>
            </a:r>
            <a:r>
              <a:rPr lang="en-US" sz="2400" b="1" dirty="0"/>
              <a:t>, </a:t>
            </a:r>
            <a:r>
              <a:rPr lang="en-US" sz="2400" b="1" dirty="0" err="1"/>
              <a:t>ekout</a:t>
            </a:r>
            <a:r>
              <a:rPr lang="en-US" sz="2400" b="1" dirty="0"/>
              <a:t> ak </a:t>
            </a:r>
            <a:r>
              <a:rPr lang="en-US" sz="2400" b="1" dirty="0" err="1"/>
              <a:t>konvèsasyon</a:t>
            </a:r>
            <a:r>
              <a:rPr lang="en-US" sz="2400" b="1" dirty="0"/>
              <a:t>, </a:t>
            </a:r>
            <a:r>
              <a:rPr lang="en-US" sz="2400" b="1" dirty="0" err="1"/>
              <a:t>byen</a:t>
            </a:r>
            <a:r>
              <a:rPr lang="en-US" sz="2400" b="1" dirty="0"/>
              <a:t>     </a:t>
            </a:r>
            <a:r>
              <a:rPr lang="en-US" sz="2400" b="1" dirty="0" err="1"/>
              <a:t>balanse</a:t>
            </a:r>
            <a:r>
              <a:rPr lang="en-US" sz="2400" b="1" dirty="0"/>
              <a:t> ki </a:t>
            </a:r>
            <a:r>
              <a:rPr lang="en-US" sz="2400" b="1" dirty="0" err="1"/>
              <a:t>soti</a:t>
            </a:r>
            <a:r>
              <a:rPr lang="en-US" sz="2400" b="1" dirty="0"/>
              <a:t> nan </a:t>
            </a:r>
            <a:r>
              <a:rPr lang="en-US" sz="2400" b="1" dirty="0" err="1"/>
              <a:t>prèv</a:t>
            </a:r>
            <a:r>
              <a:rPr lang="en-US" sz="2400" b="1" dirty="0"/>
              <a:t> ki </a:t>
            </a:r>
            <a:r>
              <a:rPr lang="en-US" sz="2400" b="1" dirty="0" err="1"/>
              <a:t>anndan</a:t>
            </a:r>
            <a:r>
              <a:rPr lang="en-US" sz="2400" b="1" dirty="0"/>
              <a:t> </a:t>
            </a:r>
            <a:r>
              <a:rPr lang="en-US" sz="2400" b="1" dirty="0" err="1"/>
              <a:t>tèks</a:t>
            </a:r>
            <a:r>
              <a:rPr lang="en-US" sz="2400" b="1" dirty="0"/>
              <a:t>    </a:t>
            </a:r>
          </a:p>
          <a:p>
            <a:r>
              <a:rPr lang="en-US" sz="2400" b="1" dirty="0"/>
              <a:t>Aplikasyon </a:t>
            </a:r>
            <a:r>
              <a:rPr lang="en-US" sz="2400" b="1" dirty="0" err="1"/>
              <a:t>pratik</a:t>
            </a:r>
            <a:endParaRPr lang="en-US" sz="2400" b="1" dirty="0"/>
          </a:p>
          <a:p>
            <a:r>
              <a:rPr lang="en-US" sz="2400" b="1" dirty="0"/>
              <a:t>Devlope </a:t>
            </a:r>
            <a:r>
              <a:rPr lang="en-US" sz="2400" b="1" dirty="0" err="1"/>
              <a:t>konesans</a:t>
            </a:r>
            <a:r>
              <a:rPr lang="en-US" sz="2400" b="1" dirty="0"/>
              <a:t> </a:t>
            </a:r>
            <a:r>
              <a:rPr lang="en-US" sz="2400" b="1" dirty="0" err="1"/>
              <a:t>atravè</a:t>
            </a:r>
            <a:r>
              <a:rPr lang="en-US" sz="2400" b="1" dirty="0"/>
              <a:t> tèks ki gen </a:t>
            </a:r>
            <a:r>
              <a:rPr lang="en-US" sz="2400" b="1" dirty="0" err="1"/>
              <a:t>kontni</a:t>
            </a:r>
            <a:r>
              <a:rPr lang="en-US" sz="2400" b="1" dirty="0"/>
              <a:t> </a:t>
            </a:r>
            <a:r>
              <a:rPr lang="en-US" sz="2400" b="1" dirty="0" smtClean="0"/>
              <a:t>rich</a:t>
            </a:r>
            <a:r>
              <a:rPr lang="en-US" sz="2600" b="1" dirty="0" smtClean="0"/>
              <a:t>   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28800"/>
            <a:ext cx="4419600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MAFS</a:t>
            </a:r>
          </a:p>
          <a:p>
            <a:r>
              <a:rPr lang="en-US" sz="2400" b="1" dirty="0" err="1"/>
              <a:t>Konpreyansyon</a:t>
            </a:r>
            <a:r>
              <a:rPr lang="en-US" sz="2400" b="1" dirty="0"/>
              <a:t> pi </a:t>
            </a:r>
            <a:r>
              <a:rPr lang="en-US" sz="2400" b="1" dirty="0" err="1"/>
              <a:t>pwofon</a:t>
            </a:r>
            <a:r>
              <a:rPr lang="en-US" sz="2400" b="1" dirty="0"/>
              <a:t> sou </a:t>
            </a:r>
            <a:r>
              <a:rPr lang="en-US" sz="2400" b="1" dirty="0" err="1"/>
              <a:t>konsèp</a:t>
            </a:r>
            <a:r>
              <a:rPr lang="en-US" sz="2400" b="1" dirty="0"/>
              <a:t> </a:t>
            </a:r>
            <a:r>
              <a:rPr lang="en-US" sz="2400" b="1" dirty="0" err="1"/>
              <a:t>matematik</a:t>
            </a:r>
            <a:r>
              <a:rPr lang="en-US" sz="2400" b="1" dirty="0"/>
              <a:t>   </a:t>
            </a:r>
          </a:p>
          <a:p>
            <a:r>
              <a:rPr lang="en-US" sz="2400" b="1" dirty="0"/>
              <a:t>Devlope </a:t>
            </a:r>
            <a:r>
              <a:rPr lang="en-US" sz="2400" b="1" dirty="0" err="1"/>
              <a:t>menm</a:t>
            </a:r>
            <a:r>
              <a:rPr lang="en-US" sz="2400" b="1" dirty="0"/>
              <a:t> </a:t>
            </a:r>
            <a:r>
              <a:rPr lang="en-US" sz="2400" b="1" dirty="0" err="1"/>
              <a:t>abitid</a:t>
            </a:r>
            <a:r>
              <a:rPr lang="en-US" sz="2400" b="1" dirty="0"/>
              <a:t> </a:t>
            </a:r>
            <a:r>
              <a:rPr lang="en-US" sz="2400" b="1" dirty="0" err="1"/>
              <a:t>refleksyon</a:t>
            </a:r>
            <a:r>
              <a:rPr lang="en-US" sz="2400" b="1" dirty="0"/>
              <a:t> </a:t>
            </a:r>
            <a:r>
              <a:rPr lang="en-US" sz="2400" b="1" dirty="0" err="1"/>
              <a:t>avèk</a:t>
            </a:r>
            <a:r>
              <a:rPr lang="en-US" sz="2400" b="1" dirty="0"/>
              <a:t> </a:t>
            </a:r>
            <a:r>
              <a:rPr lang="en-US" sz="2400" b="1" dirty="0" err="1"/>
              <a:t>pansè</a:t>
            </a:r>
            <a:r>
              <a:rPr lang="en-US" sz="2400" b="1" dirty="0"/>
              <a:t> </a:t>
            </a:r>
            <a:r>
              <a:rPr lang="en-US" sz="2400" b="1" dirty="0" err="1"/>
              <a:t>matematik</a:t>
            </a:r>
            <a:r>
              <a:rPr lang="en-US" sz="2400" b="1" dirty="0"/>
              <a:t> </a:t>
            </a:r>
            <a:r>
              <a:rPr lang="en-US" sz="2400" b="1" dirty="0" err="1"/>
              <a:t>ki</a:t>
            </a:r>
            <a:r>
              <a:rPr lang="en-US" sz="2400" b="1" dirty="0"/>
              <a:t> gen </a:t>
            </a:r>
            <a:r>
              <a:rPr lang="en-US" sz="2400" b="1" dirty="0" err="1"/>
              <a:t>sèvo</a:t>
            </a:r>
            <a:r>
              <a:rPr lang="en-US" sz="2400" b="1" dirty="0"/>
              <a:t> </a:t>
            </a:r>
            <a:r>
              <a:rPr lang="en-US" sz="2400" b="1" dirty="0" err="1"/>
              <a:t>pwodiktif</a:t>
            </a:r>
            <a:r>
              <a:rPr lang="en-US" sz="2400" b="1" dirty="0"/>
              <a:t>    </a:t>
            </a:r>
          </a:p>
          <a:p>
            <a:r>
              <a:rPr lang="en-US" sz="2400" b="1" dirty="0" err="1" smtClean="0"/>
              <a:t>Aplikasyon</a:t>
            </a:r>
            <a:r>
              <a:rPr lang="en-US" sz="2400" b="1" dirty="0" smtClean="0"/>
              <a:t> </a:t>
            </a:r>
            <a:r>
              <a:rPr lang="en-US" sz="2400" b="1" dirty="0" err="1"/>
              <a:t>pratik</a:t>
            </a:r>
            <a:r>
              <a:rPr lang="en-US" sz="2400" b="1" dirty="0"/>
              <a:t>  </a:t>
            </a:r>
          </a:p>
          <a:p>
            <a:r>
              <a:rPr lang="en-US" sz="2400" b="1" dirty="0" err="1"/>
              <a:t>Reprezantasyon</a:t>
            </a:r>
            <a:r>
              <a:rPr lang="en-US" sz="2400" b="1" dirty="0"/>
              <a:t> </a:t>
            </a:r>
            <a:r>
              <a:rPr lang="en-US" sz="2400" b="1" dirty="0" err="1"/>
              <a:t>avèk</a:t>
            </a:r>
            <a:r>
              <a:rPr lang="en-US" sz="2400" b="1" dirty="0"/>
              <a:t> </a:t>
            </a:r>
            <a:r>
              <a:rPr lang="en-US" sz="2400" b="1" dirty="0" err="1"/>
              <a:t>teknoloji</a:t>
            </a:r>
            <a:r>
              <a:rPr lang="en-US" sz="2400" b="1" dirty="0"/>
              <a:t> ki gen </a:t>
            </a:r>
            <a:r>
              <a:rPr lang="en-US" sz="2400" b="1" dirty="0" err="1"/>
              <a:t>imaj</a:t>
            </a:r>
            <a:r>
              <a:rPr lang="en-US" sz="2400" b="1" dirty="0"/>
              <a:t>,  </a:t>
            </a:r>
            <a:r>
              <a:rPr lang="en-US" sz="2400" b="1" dirty="0" err="1"/>
              <a:t>tablo</a:t>
            </a:r>
            <a:r>
              <a:rPr lang="en-US" sz="2400" b="1" dirty="0"/>
              <a:t>, </a:t>
            </a:r>
            <a:r>
              <a:rPr lang="en-US" sz="2400" b="1" dirty="0" err="1"/>
              <a:t>objè</a:t>
            </a:r>
            <a:r>
              <a:rPr lang="en-US" sz="2400" b="1" dirty="0"/>
              <a:t> pou </a:t>
            </a:r>
            <a:r>
              <a:rPr lang="en-US" sz="2400" b="1" dirty="0" err="1"/>
              <a:t>manipile</a:t>
            </a:r>
            <a:r>
              <a:rPr lang="en-US" sz="2400" b="1" dirty="0"/>
              <a:t>   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98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458200" cy="155416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/>
              <a:t>Estanda </a:t>
            </a:r>
            <a:r>
              <a:rPr lang="en-US" b="1" dirty="0" smtClean="0"/>
              <a:t>Florid yo</a:t>
            </a:r>
            <a:r>
              <a:rPr lang="en-US" b="1" dirty="0" smtClean="0">
                <a:solidFill>
                  <a:srgbClr val="FFFFFF"/>
                </a:solidFill>
              </a:rPr>
              <a:t/>
            </a:r>
            <a:br>
              <a:rPr lang="en-US" b="1" dirty="0" smtClean="0">
                <a:solidFill>
                  <a:srgbClr val="FFFFFF"/>
                </a:solidFill>
              </a:rPr>
            </a:br>
            <a:r>
              <a:rPr lang="en-US" b="1" dirty="0" smtClean="0">
                <a:solidFill>
                  <a:srgbClr val="FFFFFF"/>
                </a:solidFill>
              </a:rPr>
              <a:t>E Nouvo Evalyasyon yo?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828800"/>
            <a:ext cx="9067800" cy="5410200"/>
          </a:xfrm>
        </p:spPr>
        <p:txBody>
          <a:bodyPr/>
          <a:lstStyle/>
          <a:p>
            <a:r>
              <a:rPr lang="en-US" sz="2500" b="1" dirty="0" smtClean="0"/>
              <a:t>Yo ap </a:t>
            </a:r>
            <a:r>
              <a:rPr lang="en-US" sz="2500" b="1" dirty="0" err="1" smtClean="0"/>
              <a:t>evalye</a:t>
            </a:r>
            <a:r>
              <a:rPr lang="en-US" sz="2500" b="1" dirty="0" smtClean="0"/>
              <a:t> MAFS ak LAFS </a:t>
            </a:r>
            <a:r>
              <a:rPr lang="en-US" sz="2500" b="1" dirty="0" err="1" smtClean="0"/>
              <a:t>avèk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nouvo</a:t>
            </a:r>
            <a:r>
              <a:rPr lang="en-US" sz="2500" b="1" dirty="0" smtClean="0"/>
              <a:t> “Florida Standards Assessments (FSA)” (Evalyasyon Estanda Florid) yo </a:t>
            </a:r>
          </a:p>
          <a:p>
            <a:r>
              <a:rPr lang="en-US" sz="2500" b="1" dirty="0" smtClean="0"/>
              <a:t>Evalyasyon yo pral administre </a:t>
            </a:r>
            <a:r>
              <a:rPr lang="en-US" sz="2500" b="1" dirty="0"/>
              <a:t>nan ivè </a:t>
            </a:r>
            <a:r>
              <a:rPr lang="en-US" sz="2500" b="1" dirty="0" smtClean="0"/>
              <a:t>2015 pou lekòl </a:t>
            </a:r>
            <a:r>
              <a:rPr lang="en-US" sz="2500" b="1" dirty="0" err="1" smtClean="0"/>
              <a:t>mwayen</a:t>
            </a:r>
            <a:r>
              <a:rPr lang="en-US" sz="2500" b="1" dirty="0" smtClean="0"/>
              <a:t> yo pral gen ladan:</a:t>
            </a:r>
          </a:p>
          <a:p>
            <a:pPr lvl="1"/>
            <a:r>
              <a:rPr lang="en-US" sz="2500" b="1" dirty="0" smtClean="0"/>
              <a:t>“English Language Arts (ELA)” (</a:t>
            </a:r>
            <a:r>
              <a:rPr lang="en-US" sz="2500" b="1" dirty="0"/>
              <a:t>Lekti/Redaksyon Anglè): </a:t>
            </a:r>
            <a:r>
              <a:rPr lang="en-US" sz="2500" b="1" dirty="0" smtClean="0"/>
              <a:t>6yèm-8yèm </a:t>
            </a:r>
            <a:r>
              <a:rPr lang="en-US" sz="2500" b="1" dirty="0" err="1" smtClean="0"/>
              <a:t>ane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eskolè</a:t>
            </a:r>
            <a:endParaRPr lang="en-US" sz="2500" b="1" dirty="0" smtClean="0"/>
          </a:p>
          <a:p>
            <a:pPr lvl="1"/>
            <a:r>
              <a:rPr lang="en-US" sz="2500" b="1" dirty="0" smtClean="0"/>
              <a:t>Eleman Redaksyon ELA</a:t>
            </a:r>
            <a:r>
              <a:rPr lang="en-US" sz="2500" b="1" dirty="0"/>
              <a:t>: </a:t>
            </a:r>
            <a:r>
              <a:rPr lang="en-US" sz="2500" b="1" dirty="0" smtClean="0"/>
              <a:t>6yèm-8yèm </a:t>
            </a:r>
            <a:r>
              <a:rPr lang="en-US" sz="2500" b="1" dirty="0"/>
              <a:t>ane </a:t>
            </a:r>
            <a:r>
              <a:rPr lang="en-US" sz="2500" b="1" dirty="0" smtClean="0"/>
              <a:t>eskolè  </a:t>
            </a:r>
          </a:p>
          <a:p>
            <a:pPr lvl="1"/>
            <a:r>
              <a:rPr lang="en-US" sz="2500" b="1" dirty="0" smtClean="0"/>
              <a:t>Matematik</a:t>
            </a:r>
            <a:r>
              <a:rPr lang="en-US" sz="2500" b="1" dirty="0"/>
              <a:t>: </a:t>
            </a:r>
            <a:r>
              <a:rPr lang="en-US" sz="2500" b="1" dirty="0" smtClean="0"/>
              <a:t>6yèm-8yèm </a:t>
            </a:r>
            <a:r>
              <a:rPr lang="en-US" sz="2500" b="1" dirty="0" err="1"/>
              <a:t>ane</a:t>
            </a:r>
            <a:r>
              <a:rPr lang="en-US" sz="2500" b="1" dirty="0"/>
              <a:t> </a:t>
            </a:r>
            <a:r>
              <a:rPr lang="en-US" sz="2500" b="1" dirty="0" err="1" smtClean="0"/>
              <a:t>eskolè</a:t>
            </a:r>
            <a:endParaRPr lang="en-US" sz="2500" b="1" dirty="0" smtClean="0"/>
          </a:p>
          <a:p>
            <a:pPr marL="457200" lvl="1" indent="0">
              <a:buNone/>
            </a:pPr>
            <a:r>
              <a:rPr lang="en-US" sz="2500" i="1" dirty="0" smtClean="0"/>
              <a:t>6yèm-8yèm ane eskolè pral gen egzamen </a:t>
            </a:r>
            <a:r>
              <a:rPr lang="en-US" sz="2800" i="1" dirty="0"/>
              <a:t>ki </a:t>
            </a:r>
            <a:r>
              <a:rPr lang="en-US" sz="2500" i="1" dirty="0"/>
              <a:t>fèt </a:t>
            </a:r>
            <a:r>
              <a:rPr lang="en-US" sz="2500" i="1" dirty="0" smtClean="0"/>
              <a:t>sou òdinatè pou tout evalyasyon sa yo </a:t>
            </a:r>
            <a:r>
              <a:rPr lang="en-US" sz="2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60442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382000" cy="18288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b="1" dirty="0" smtClean="0"/>
              <a:t>Ki Estanda ak Evalyasyon                                    ki Genyen pou Syans                                              ak Syans Sosyal?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09800"/>
            <a:ext cx="9144000" cy="4495800"/>
          </a:xfrm>
        </p:spPr>
        <p:txBody>
          <a:bodyPr/>
          <a:lstStyle/>
          <a:p>
            <a:r>
              <a:rPr lang="en-US" sz="2600" b="1" dirty="0" smtClean="0">
                <a:solidFill>
                  <a:schemeClr val="tx2"/>
                </a:solidFill>
              </a:rPr>
              <a:t>“Next Generation Sunshine State Standards (NGSSS)” (Estanda Pwochen Jenerasyon Eta ‘Sunshine’) 2008 la rete an plas pou </a:t>
            </a:r>
            <a:r>
              <a:rPr lang="en-US" sz="2600" b="1" dirty="0" err="1" smtClean="0">
                <a:solidFill>
                  <a:schemeClr val="tx2"/>
                </a:solidFill>
              </a:rPr>
              <a:t>syans</a:t>
            </a:r>
            <a:r>
              <a:rPr lang="en-US" sz="2600" b="1" dirty="0" smtClean="0">
                <a:solidFill>
                  <a:schemeClr val="tx2"/>
                </a:solidFill>
              </a:rPr>
              <a:t> ak </a:t>
            </a:r>
            <a:r>
              <a:rPr lang="en-US" sz="2600" b="1" dirty="0" err="1" smtClean="0">
                <a:solidFill>
                  <a:schemeClr val="tx2"/>
                </a:solidFill>
              </a:rPr>
              <a:t>syans</a:t>
            </a:r>
            <a:r>
              <a:rPr lang="en-US" sz="2600" b="1" dirty="0" smtClean="0">
                <a:solidFill>
                  <a:schemeClr val="tx2"/>
                </a:solidFill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</a:rPr>
              <a:t>sosyal</a:t>
            </a:r>
            <a:r>
              <a:rPr lang="en-US" sz="2600" b="1" dirty="0" smtClean="0">
                <a:solidFill>
                  <a:schemeClr val="tx2"/>
                </a:solidFill>
              </a:rPr>
              <a:t> </a:t>
            </a:r>
          </a:p>
          <a:p>
            <a:pPr marL="0" indent="0">
              <a:buNone/>
            </a:pPr>
            <a:endParaRPr lang="en-US" sz="2600" b="1" dirty="0" smtClean="0">
              <a:solidFill>
                <a:schemeClr val="tx2"/>
              </a:solidFill>
            </a:endParaRPr>
          </a:p>
          <a:p>
            <a:r>
              <a:rPr lang="en-US" sz="2600" b="1" dirty="0" smtClean="0"/>
              <a:t>Syans </a:t>
            </a:r>
            <a:r>
              <a:rPr lang="en-US" sz="2600" b="1" dirty="0"/>
              <a:t>FCAT </a:t>
            </a:r>
            <a:r>
              <a:rPr lang="en-US" sz="2600" b="1" dirty="0" smtClean="0"/>
              <a:t>2.0</a:t>
            </a:r>
            <a:r>
              <a:rPr lang="en-US" sz="2600" b="1" dirty="0"/>
              <a:t>: 8yèm </a:t>
            </a:r>
            <a:r>
              <a:rPr lang="en-US" sz="2600" b="1" dirty="0" err="1" smtClean="0"/>
              <a:t>ane</a:t>
            </a:r>
            <a:r>
              <a:rPr lang="en-US" sz="2600" b="1" dirty="0"/>
              <a:t> </a:t>
            </a:r>
            <a:r>
              <a:rPr lang="en-US" sz="2600" b="1" dirty="0" err="1" smtClean="0"/>
              <a:t>eskolè</a:t>
            </a:r>
            <a:endParaRPr lang="en-US" sz="2600" b="1" dirty="0" smtClean="0"/>
          </a:p>
          <a:p>
            <a:pPr marL="0" indent="0">
              <a:buNone/>
            </a:pPr>
            <a:endParaRPr lang="en-US" sz="2600" b="1" dirty="0" smtClean="0"/>
          </a:p>
          <a:p>
            <a:r>
              <a:rPr lang="en-US" sz="2600" b="1" dirty="0" err="1" smtClean="0"/>
              <a:t>Egzamen</a:t>
            </a:r>
            <a:r>
              <a:rPr lang="en-US" sz="2600" b="1" dirty="0" smtClean="0"/>
              <a:t> “End-of-Course (EOC)” (Fen </a:t>
            </a:r>
            <a:r>
              <a:rPr lang="en-US" sz="2600" b="1" dirty="0" err="1" smtClean="0"/>
              <a:t>kou</a:t>
            </a:r>
            <a:r>
              <a:rPr lang="en-US" sz="2600" b="1" dirty="0" smtClean="0"/>
              <a:t>) </a:t>
            </a:r>
            <a:r>
              <a:rPr lang="en-US" sz="2600" b="1" dirty="0" err="1" smtClean="0"/>
              <a:t>pou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Sivik</a:t>
            </a:r>
            <a:r>
              <a:rPr lang="en-US" sz="2600" b="1" dirty="0" smtClean="0"/>
              <a:t>: 7yèm </a:t>
            </a:r>
            <a:r>
              <a:rPr lang="en-US" sz="2600" b="1" dirty="0" err="1" smtClean="0"/>
              <a:t>ane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eskolè</a:t>
            </a:r>
            <a:endParaRPr lang="en-US" sz="2600" b="1" dirty="0" smtClean="0"/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i="1" dirty="0" smtClean="0"/>
              <a:t>Se yon </a:t>
            </a:r>
            <a:r>
              <a:rPr lang="en-US" i="1" dirty="0" err="1" smtClean="0"/>
              <a:t>egzamen</a:t>
            </a:r>
            <a:r>
              <a:rPr lang="en-US" i="1" dirty="0" smtClean="0"/>
              <a:t> ki fèt sou òdinatè</a:t>
            </a:r>
            <a:r>
              <a:rPr lang="en-US" sz="2600" b="1" dirty="0" smtClean="0"/>
              <a:t> </a:t>
            </a:r>
            <a:endParaRPr lang="en-US" sz="26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91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6858000" cy="163036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/>
              <a:t>Estanda </a:t>
            </a:r>
            <a:r>
              <a:rPr lang="en-US" b="1" dirty="0" smtClean="0"/>
              <a:t>Florid yo</a:t>
            </a:r>
            <a:r>
              <a:rPr lang="en-US" b="1" dirty="0" smtClean="0">
                <a:solidFill>
                  <a:srgbClr val="FFFFFF"/>
                </a:solidFill>
              </a:rPr>
              <a:t/>
            </a:r>
            <a:br>
              <a:rPr lang="en-US" b="1" dirty="0" smtClean="0">
                <a:solidFill>
                  <a:srgbClr val="FFFFFF"/>
                </a:solidFill>
              </a:rPr>
            </a:br>
            <a:r>
              <a:rPr lang="en-US" b="1" dirty="0" err="1" smtClean="0">
                <a:solidFill>
                  <a:srgbClr val="FFFFFF"/>
                </a:solidFill>
              </a:rPr>
              <a:t>Kijan</a:t>
            </a:r>
            <a:r>
              <a:rPr lang="en-US" b="1" dirty="0" smtClean="0">
                <a:solidFill>
                  <a:srgbClr val="FFFFFF"/>
                </a:solidFill>
              </a:rPr>
              <a:t> Mwen </a:t>
            </a:r>
            <a:r>
              <a:rPr lang="en-US" b="1" dirty="0" err="1" smtClean="0">
                <a:solidFill>
                  <a:srgbClr val="FFFFFF"/>
                </a:solidFill>
              </a:rPr>
              <a:t>Ka</a:t>
            </a:r>
            <a:r>
              <a:rPr lang="en-US" b="1" dirty="0" smtClean="0">
                <a:solidFill>
                  <a:srgbClr val="FFFFFF"/>
                </a:solidFill>
              </a:rPr>
              <a:t> Ede               </a:t>
            </a:r>
            <a:r>
              <a:rPr lang="en-US" b="1" dirty="0" err="1" smtClean="0">
                <a:solidFill>
                  <a:srgbClr val="FFFFFF"/>
                </a:solidFill>
              </a:rPr>
              <a:t>Pitit</a:t>
            </a:r>
            <a:r>
              <a:rPr lang="en-US" b="1" dirty="0" smtClean="0">
                <a:solidFill>
                  <a:srgbClr val="FFFFFF"/>
                </a:solidFill>
              </a:rPr>
              <a:t> Mwen an?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724400"/>
          </a:xfrm>
        </p:spPr>
        <p:txBody>
          <a:bodyPr/>
          <a:lstStyle/>
          <a:p>
            <a:r>
              <a:rPr lang="en-US" b="1" dirty="0" err="1" smtClean="0"/>
              <a:t>Fè</a:t>
            </a:r>
            <a:r>
              <a:rPr lang="en-US" b="1" dirty="0" smtClean="0"/>
              <a:t> </a:t>
            </a:r>
            <a:r>
              <a:rPr lang="en-US" b="1" dirty="0" err="1" smtClean="0"/>
              <a:t>lekti</a:t>
            </a:r>
            <a:r>
              <a:rPr lang="en-US" b="1" dirty="0" smtClean="0"/>
              <a:t> nan </a:t>
            </a:r>
            <a:r>
              <a:rPr lang="en-US" b="1" dirty="0" err="1" smtClean="0"/>
              <a:t>diferan</a:t>
            </a:r>
            <a:r>
              <a:rPr lang="en-US" b="1" dirty="0" smtClean="0"/>
              <a:t> kalite liv ak </a:t>
            </a:r>
            <a:r>
              <a:rPr lang="en-US" b="1" dirty="0" err="1" smtClean="0"/>
              <a:t>tèks</a:t>
            </a:r>
            <a:r>
              <a:rPr lang="en-US" b="1" dirty="0"/>
              <a:t> </a:t>
            </a:r>
            <a:r>
              <a:rPr lang="en-US" b="1" dirty="0" err="1" smtClean="0"/>
              <a:t>enfòmasyonèl</a:t>
            </a:r>
            <a:r>
              <a:rPr lang="en-US" b="1" dirty="0" smtClean="0"/>
              <a:t> </a:t>
            </a:r>
            <a:r>
              <a:rPr lang="en-US" b="1" dirty="0" err="1" smtClean="0"/>
              <a:t>avèk</a:t>
            </a:r>
            <a:r>
              <a:rPr lang="en-US" b="1" dirty="0" smtClean="0"/>
              <a:t>  </a:t>
            </a:r>
            <a:r>
              <a:rPr lang="en-US" b="1" dirty="0" err="1" smtClean="0"/>
              <a:t>pitit</a:t>
            </a:r>
            <a:r>
              <a:rPr lang="en-US" b="1" dirty="0" smtClean="0"/>
              <a:t> ou a   </a:t>
            </a:r>
          </a:p>
          <a:p>
            <a:r>
              <a:rPr lang="en-US" b="1" dirty="0" err="1" smtClean="0"/>
              <a:t>Mande</a:t>
            </a:r>
            <a:r>
              <a:rPr lang="en-US" b="1" dirty="0" smtClean="0"/>
              <a:t> </a:t>
            </a:r>
            <a:r>
              <a:rPr lang="en-US" b="1" dirty="0" err="1" smtClean="0"/>
              <a:t>pitit</a:t>
            </a:r>
            <a:r>
              <a:rPr lang="en-US" b="1" dirty="0" smtClean="0"/>
              <a:t> ou a pou l </a:t>
            </a:r>
            <a:r>
              <a:rPr lang="en-US" b="1" dirty="0" err="1" smtClean="0"/>
              <a:t>jwenn</a:t>
            </a:r>
            <a:r>
              <a:rPr lang="en-US" b="1" dirty="0" smtClean="0"/>
              <a:t> </a:t>
            </a:r>
            <a:r>
              <a:rPr lang="en-US" b="1" dirty="0" err="1" smtClean="0"/>
              <a:t>repons</a:t>
            </a:r>
            <a:r>
              <a:rPr lang="en-US" b="1" dirty="0" smtClean="0"/>
              <a:t> pou </a:t>
            </a:r>
            <a:r>
              <a:rPr lang="en-US" b="1" dirty="0" err="1" smtClean="0"/>
              <a:t>kesyon</a:t>
            </a:r>
            <a:r>
              <a:rPr lang="en-US" b="1" dirty="0" smtClean="0"/>
              <a:t> ki gen </a:t>
            </a:r>
            <a:r>
              <a:rPr lang="en-US" b="1" dirty="0"/>
              <a:t>nan </a:t>
            </a:r>
            <a:r>
              <a:rPr lang="en-US" b="1" dirty="0" err="1"/>
              <a:t>tèks</a:t>
            </a:r>
            <a:r>
              <a:rPr lang="en-US" b="1" dirty="0"/>
              <a:t> </a:t>
            </a:r>
            <a:r>
              <a:rPr lang="en-US" b="1" dirty="0" smtClean="0"/>
              <a:t>liv, </a:t>
            </a:r>
            <a:r>
              <a:rPr lang="en-US" b="1" dirty="0" err="1" smtClean="0"/>
              <a:t>atik</a:t>
            </a:r>
            <a:r>
              <a:rPr lang="en-US" b="1" dirty="0" smtClean="0"/>
              <a:t> </a:t>
            </a:r>
            <a:r>
              <a:rPr lang="en-US" b="1" dirty="0" err="1" smtClean="0"/>
              <a:t>jounal</a:t>
            </a:r>
            <a:r>
              <a:rPr lang="en-US" b="1" dirty="0"/>
              <a:t>, </a:t>
            </a:r>
            <a:r>
              <a:rPr lang="en-US" b="1" dirty="0" err="1"/>
              <a:t>manyèl</a:t>
            </a:r>
            <a:r>
              <a:rPr lang="en-US" b="1" dirty="0" smtClean="0"/>
              <a:t>, </a:t>
            </a:r>
            <a:r>
              <a:rPr lang="en-US" b="1" dirty="0" err="1" smtClean="0"/>
              <a:t>eks</a:t>
            </a:r>
            <a:r>
              <a:rPr lang="en-US" b="1" dirty="0" smtClean="0"/>
              <a:t>.   </a:t>
            </a:r>
          </a:p>
          <a:p>
            <a:r>
              <a:rPr lang="en-US" b="1" dirty="0" err="1" smtClean="0"/>
              <a:t>Ankouraje</a:t>
            </a:r>
            <a:r>
              <a:rPr lang="en-US" b="1" dirty="0" smtClean="0"/>
              <a:t> </a:t>
            </a:r>
            <a:r>
              <a:rPr lang="en-US" b="1" dirty="0" err="1" smtClean="0"/>
              <a:t>pitit</a:t>
            </a:r>
            <a:r>
              <a:rPr lang="en-US" b="1" dirty="0" smtClean="0"/>
              <a:t> ou a pou l </a:t>
            </a:r>
            <a:r>
              <a:rPr lang="en-US" b="1" dirty="0" err="1" smtClean="0"/>
              <a:t>f</a:t>
            </a:r>
            <a:r>
              <a:rPr lang="en-US" b="1" dirty="0" err="1"/>
              <a:t>ò</a:t>
            </a:r>
            <a:r>
              <a:rPr lang="en-US" b="1" dirty="0" err="1" smtClean="0"/>
              <a:t>me</a:t>
            </a:r>
            <a:r>
              <a:rPr lang="en-US" b="1" dirty="0" smtClean="0"/>
              <a:t> e </a:t>
            </a:r>
            <a:r>
              <a:rPr lang="en-US" b="1" dirty="0" err="1" smtClean="0"/>
              <a:t>defann</a:t>
            </a:r>
            <a:r>
              <a:rPr lang="en-US" b="1" dirty="0" smtClean="0"/>
              <a:t> yon </a:t>
            </a:r>
            <a:r>
              <a:rPr lang="en-US" b="1" dirty="0" err="1" smtClean="0"/>
              <a:t>opinyon</a:t>
            </a:r>
            <a:r>
              <a:rPr lang="en-US" b="1" dirty="0" smtClean="0"/>
              <a:t> nan </a:t>
            </a:r>
            <a:r>
              <a:rPr lang="en-US" b="1" dirty="0" err="1" smtClean="0"/>
              <a:t>sip</a:t>
            </a:r>
            <a:r>
              <a:rPr lang="en-US" b="1" dirty="0" err="1"/>
              <a:t>ò</a:t>
            </a:r>
            <a:r>
              <a:rPr lang="en-US" b="1" dirty="0" err="1" smtClean="0"/>
              <a:t>te</a:t>
            </a:r>
            <a:r>
              <a:rPr lang="en-US" b="1" dirty="0" smtClean="0"/>
              <a:t> li </a:t>
            </a:r>
            <a:r>
              <a:rPr lang="en-US" b="1" dirty="0" err="1" smtClean="0"/>
              <a:t>av</a:t>
            </a:r>
            <a:r>
              <a:rPr lang="en-US" b="1" dirty="0" err="1"/>
              <a:t>è</a:t>
            </a:r>
            <a:r>
              <a:rPr lang="en-US" b="1" dirty="0" err="1" smtClean="0"/>
              <a:t>k</a:t>
            </a:r>
            <a:r>
              <a:rPr lang="en-US" b="1" dirty="0" smtClean="0"/>
              <a:t> pr</a:t>
            </a:r>
            <a:r>
              <a:rPr lang="en-US" b="1" dirty="0"/>
              <a:t>è</a:t>
            </a:r>
            <a:r>
              <a:rPr lang="en-US" b="1" dirty="0" smtClean="0"/>
              <a:t>v, </a:t>
            </a:r>
            <a:r>
              <a:rPr lang="en-US" b="1" dirty="0" err="1" smtClean="0"/>
              <a:t>detay</a:t>
            </a:r>
            <a:r>
              <a:rPr lang="en-US" b="1" dirty="0" smtClean="0"/>
              <a:t> ak </a:t>
            </a:r>
            <a:r>
              <a:rPr lang="en-US" b="1" dirty="0" err="1" smtClean="0"/>
              <a:t>rezon</a:t>
            </a:r>
            <a:r>
              <a:rPr lang="en-US" b="1" dirty="0" smtClean="0"/>
              <a:t> li </a:t>
            </a:r>
            <a:r>
              <a:rPr lang="en-US" b="1" dirty="0" err="1" smtClean="0"/>
              <a:t>jwenn</a:t>
            </a:r>
            <a:r>
              <a:rPr lang="en-US" b="1" dirty="0" smtClean="0"/>
              <a:t> nan </a:t>
            </a:r>
            <a:r>
              <a:rPr lang="en-US" b="1" dirty="0" err="1" smtClean="0"/>
              <a:t>t</a:t>
            </a:r>
            <a:r>
              <a:rPr lang="en-US" b="1" dirty="0" err="1"/>
              <a:t>è</a:t>
            </a:r>
            <a:r>
              <a:rPr lang="en-US" b="1" dirty="0" err="1" smtClean="0"/>
              <a:t>ks</a:t>
            </a:r>
            <a:r>
              <a:rPr lang="en-US" b="1" dirty="0" smtClean="0"/>
              <a:t> la  </a:t>
            </a:r>
          </a:p>
          <a:p>
            <a:r>
              <a:rPr lang="en-US" b="1" dirty="0" smtClean="0"/>
              <a:t>Diskite ide </a:t>
            </a:r>
            <a:r>
              <a:rPr lang="en-US" b="1" dirty="0"/>
              <a:t>matematik avèk </a:t>
            </a:r>
            <a:r>
              <a:rPr lang="en-US" b="1" dirty="0" smtClean="0"/>
              <a:t>pitit ou a e </a:t>
            </a:r>
            <a:r>
              <a:rPr lang="en-US" b="1" dirty="0" err="1"/>
              <a:t>fè</a:t>
            </a:r>
            <a:r>
              <a:rPr lang="en-US" b="1" dirty="0"/>
              <a:t> yo ba ou </a:t>
            </a:r>
            <a:r>
              <a:rPr lang="en-US" b="1" dirty="0" smtClean="0"/>
              <a:t>eksplikasyon </a:t>
            </a:r>
            <a:r>
              <a:rPr lang="en-US" b="1" dirty="0"/>
              <a:t>nan sèvi avèk </a:t>
            </a:r>
            <a:r>
              <a:rPr lang="en-US" b="1" dirty="0" smtClean="0"/>
              <a:t>imaj, tablo, eks.  </a:t>
            </a:r>
          </a:p>
          <a:p>
            <a:r>
              <a:rPr lang="en-US" b="1" dirty="0"/>
              <a:t>Vizite pòtal </a:t>
            </a:r>
            <a:r>
              <a:rPr lang="en-US" b="1" dirty="0" smtClean="0"/>
              <a:t>Evalyasyon Estanda Florid yo </a:t>
            </a:r>
            <a:r>
              <a:rPr lang="en-US" b="1" dirty="0"/>
              <a:t>sou </a:t>
            </a:r>
            <a:r>
              <a:rPr lang="en-US" b="1" dirty="0" err="1" smtClean="0"/>
              <a:t>Entèn</a:t>
            </a:r>
            <a:r>
              <a:rPr lang="en-US" b="1" dirty="0" err="1"/>
              <a:t>è</a:t>
            </a:r>
            <a:r>
              <a:rPr lang="en-US" b="1" dirty="0" err="1" smtClean="0"/>
              <a:t>t</a:t>
            </a:r>
            <a:r>
              <a:rPr lang="en-US" b="1" dirty="0" smtClean="0"/>
              <a:t> nan:</a:t>
            </a:r>
          </a:p>
          <a:p>
            <a:pPr marL="400050" lvl="1" indent="0">
              <a:buNone/>
            </a:pPr>
            <a:r>
              <a:rPr lang="en-US" sz="2400" b="1" dirty="0" smtClean="0">
                <a:hlinkClick r:id="rId3"/>
              </a:rPr>
              <a:t>www.fsassessments.org</a:t>
            </a:r>
            <a:r>
              <a:rPr lang="en-US" sz="2400" b="1" dirty="0"/>
              <a:t> </a:t>
            </a:r>
            <a:r>
              <a:rPr lang="en-US" sz="2400" b="1" dirty="0" smtClean="0"/>
              <a:t>pou w </a:t>
            </a:r>
            <a:r>
              <a:rPr lang="en-US" sz="2400" b="1" dirty="0" err="1" smtClean="0"/>
              <a:t>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abitye</a:t>
            </a:r>
            <a:r>
              <a:rPr lang="en-US" sz="2400" b="1" dirty="0" smtClean="0"/>
              <a:t> ak nouvo   evalyasyon yo. 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5310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288563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10288563</Template>
  <TotalTime>1765</TotalTime>
  <Words>843</Words>
  <Application>Microsoft Office PowerPoint</Application>
  <PresentationFormat>On-screen Show (4:3)</PresentationFormat>
  <Paragraphs>84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10288563</vt:lpstr>
      <vt:lpstr>Estanda Florid yo</vt:lpstr>
      <vt:lpstr>Estanda Florid yo Poukisa N Ap Chanje yo?</vt:lpstr>
      <vt:lpstr>Estanda Florid yo Ki Sijè Yo Gen Ladan? </vt:lpstr>
      <vt:lpstr>Estanda Florid yo   Kisa Yo Vle Di pou Ansèyman                                        ak Aprantisaj? </vt:lpstr>
      <vt:lpstr>Estanda Florid yo E Nouvo Evalyasyon yo?</vt:lpstr>
      <vt:lpstr>Ki Estanda ak Evalyasyon                                    ki Genyen pou Syans                                              ak Syans Sosyal?</vt:lpstr>
      <vt:lpstr>Estanda Florid yo Kijan Mwen Ka Ede               Pitit Mwen an?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Florida Standards</dc:title>
  <dc:creator>Windows User</dc:creator>
  <cp:lastModifiedBy>Windows User</cp:lastModifiedBy>
  <cp:revision>121</cp:revision>
  <cp:lastPrinted>2014-08-20T18:17:51Z</cp:lastPrinted>
  <dcterms:created xsi:type="dcterms:W3CDTF">2014-08-25T17:29:38Z</dcterms:created>
  <dcterms:modified xsi:type="dcterms:W3CDTF">2014-08-26T18:14:37Z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TC102885631033</vt:lpwstr>
  </property>
</Properties>
</file>