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78004" autoAdjust="0"/>
  </p:normalViewPr>
  <p:slideViewPr>
    <p:cSldViewPr>
      <p:cViewPr varScale="1">
        <p:scale>
          <a:sx n="54" d="100"/>
          <a:sy n="54" d="100"/>
        </p:scale>
        <p:origin x="-7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CDFB-8FD6-4056-9B6B-66DBB3539B77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888C0-1514-4CBF-B447-BEE2380F67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2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Kòmanse avèk ane lekòl 2014-2015 la,</a:t>
            </a:r>
            <a:r>
              <a:rPr lang="en-US" baseline="0" dirty="0" smtClean="0"/>
              <a:t> lek</a:t>
            </a:r>
            <a:r>
              <a:rPr lang="en-US" dirty="0" smtClean="0"/>
              <a:t>ò</a:t>
            </a:r>
            <a:r>
              <a:rPr lang="en-US" baseline="0" dirty="0" smtClean="0"/>
              <a:t>l leta nan Florid pral f</a:t>
            </a:r>
            <a:r>
              <a:rPr lang="en-US" dirty="0" smtClean="0"/>
              <a:t>è</a:t>
            </a:r>
            <a:r>
              <a:rPr lang="en-US" baseline="0" dirty="0" smtClean="0"/>
              <a:t> tranzisyon pou nouvo Estanda Florid, yo te adopte an fevriye 2014. 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Avan</a:t>
            </a:r>
            <a:r>
              <a:rPr lang="en-US" baseline="0" dirty="0" smtClean="0"/>
              <a:t> sa, </a:t>
            </a:r>
            <a:r>
              <a:rPr lang="en-US" baseline="0" dirty="0" err="1" smtClean="0"/>
              <a:t>tranzisyon</a:t>
            </a:r>
            <a:r>
              <a:rPr lang="en-US" baseline="0" dirty="0" smtClean="0"/>
              <a:t> pou </a:t>
            </a:r>
            <a:r>
              <a:rPr lang="en-US" baseline="0" dirty="0" err="1" smtClean="0"/>
              <a:t>edikasyon</a:t>
            </a:r>
            <a:r>
              <a:rPr lang="en-US" baseline="0" dirty="0" smtClean="0"/>
              <a:t> ki baze sou Estanda yo te f</a:t>
            </a:r>
            <a:r>
              <a:rPr lang="en-US" dirty="0" smtClean="0"/>
              <a:t>è</a:t>
            </a:r>
            <a:r>
              <a:rPr lang="en-US" baseline="0" dirty="0" smtClean="0"/>
              <a:t>t av</a:t>
            </a:r>
            <a:r>
              <a:rPr lang="en-US" dirty="0" smtClean="0"/>
              <a:t>èk </a:t>
            </a:r>
            <a:r>
              <a:rPr lang="en-US" baseline="0" dirty="0" smtClean="0"/>
              <a:t>Estanda Debaz Komen Eta a, ki aprè </a:t>
            </a:r>
            <a:r>
              <a:rPr lang="en-US" baseline="0" dirty="0" err="1" smtClean="0"/>
              <a:t>revizyon</a:t>
            </a:r>
            <a:r>
              <a:rPr lang="en-US" baseline="0" dirty="0" smtClean="0"/>
              <a:t> ak opinyon piblik la, vin mennen nan adopsyon Estanda Florid pou tout distri lek</a:t>
            </a:r>
            <a:r>
              <a:rPr lang="en-US" dirty="0" smtClean="0"/>
              <a:t>ò</a:t>
            </a:r>
            <a:r>
              <a:rPr lang="en-US" baseline="0" dirty="0" smtClean="0"/>
              <a:t>l nan eta a.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5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600" dirty="0" smtClean="0"/>
              <a:t>Objektif nouvo Estanda Florid yo se ofri enstriksyon</a:t>
            </a:r>
            <a:r>
              <a:rPr lang="en-US" sz="1600" baseline="0" dirty="0" smtClean="0"/>
              <a:t> ki pi rijid pou elèv ka gen konesans ak ladr</a:t>
            </a:r>
            <a:r>
              <a:rPr lang="en-US" sz="1600" dirty="0" smtClean="0"/>
              <a:t>è</a:t>
            </a:r>
            <a:r>
              <a:rPr lang="en-US" sz="1600" baseline="0" dirty="0" smtClean="0"/>
              <a:t>s pou </a:t>
            </a:r>
            <a:r>
              <a:rPr lang="en-US" sz="1600" baseline="0" dirty="0" err="1" smtClean="0"/>
              <a:t>satisf</a:t>
            </a:r>
            <a:r>
              <a:rPr lang="en-US" sz="1600" dirty="0" err="1" smtClean="0"/>
              <a:t>è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egzijans</a:t>
            </a:r>
            <a:r>
              <a:rPr lang="en-US" sz="1600" baseline="0" dirty="0" smtClean="0"/>
              <a:t> 21y</a:t>
            </a:r>
            <a:r>
              <a:rPr lang="en-US" sz="1600" dirty="0" smtClean="0"/>
              <a:t>è</a:t>
            </a:r>
            <a:r>
              <a:rPr lang="en-US" sz="1600" baseline="0" dirty="0" smtClean="0"/>
              <a:t>m sy</a:t>
            </a:r>
            <a:r>
              <a:rPr lang="en-US" sz="1600" dirty="0" smtClean="0"/>
              <a:t>è</a:t>
            </a:r>
            <a:r>
              <a:rPr lang="en-US" sz="1600" baseline="0" dirty="0" smtClean="0"/>
              <a:t>k la: “preparasyon pou kol</a:t>
            </a:r>
            <a:r>
              <a:rPr lang="en-US" sz="1600" dirty="0" smtClean="0"/>
              <a:t>è</a:t>
            </a:r>
            <a:r>
              <a:rPr lang="en-US" sz="1600" baseline="0" dirty="0" smtClean="0"/>
              <a:t>j ak kary</a:t>
            </a:r>
            <a:r>
              <a:rPr lang="en-US" sz="1600" dirty="0" smtClean="0"/>
              <a:t>è</a:t>
            </a:r>
            <a:r>
              <a:rPr lang="en-US" sz="1600" baseline="0" dirty="0" smtClean="0"/>
              <a:t>” “siks</a:t>
            </a:r>
            <a:r>
              <a:rPr lang="en-US" sz="1600" dirty="0" smtClean="0"/>
              <a:t>è</a:t>
            </a:r>
            <a:r>
              <a:rPr lang="en-US" sz="1600" baseline="0" dirty="0" smtClean="0"/>
              <a:t> nan </a:t>
            </a:r>
            <a:r>
              <a:rPr lang="en-US" sz="1600" baseline="0" dirty="0" err="1" smtClean="0"/>
              <a:t>k</a:t>
            </a:r>
            <a:r>
              <a:rPr lang="en-US" sz="1600" dirty="0" err="1" smtClean="0"/>
              <a:t>è</a:t>
            </a:r>
            <a:r>
              <a:rPr lang="en-US" sz="1600" baseline="0" dirty="0" err="1" smtClean="0"/>
              <a:t>lkeswa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chemen</a:t>
            </a:r>
            <a:r>
              <a:rPr lang="en-US" sz="1600" baseline="0" dirty="0" smtClean="0"/>
              <a:t> yon elèv </a:t>
            </a:r>
            <a:r>
              <a:rPr lang="en-US" sz="1600" baseline="0" dirty="0" err="1" smtClean="0"/>
              <a:t>pran</a:t>
            </a:r>
            <a:r>
              <a:rPr lang="en-US" sz="1600" baseline="0" dirty="0" smtClean="0"/>
              <a:t> nan </a:t>
            </a:r>
            <a:r>
              <a:rPr lang="en-US" sz="1600" baseline="0" dirty="0" err="1" smtClean="0"/>
              <a:t>lavi</a:t>
            </a:r>
            <a:r>
              <a:rPr lang="en-US" sz="1600" baseline="0" dirty="0" smtClean="0"/>
              <a:t>”     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Elèv dwe pi byen prepare pou f</a:t>
            </a:r>
            <a:r>
              <a:rPr lang="en-US" sz="1600" dirty="0" smtClean="0"/>
              <a:t>è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konpetisyon</a:t>
            </a:r>
            <a:r>
              <a:rPr lang="en-US" sz="1600" baseline="0" dirty="0" smtClean="0"/>
              <a:t> nan </a:t>
            </a:r>
            <a:r>
              <a:rPr lang="en-US" sz="1600" baseline="0" dirty="0" err="1" smtClean="0"/>
              <a:t>mache</a:t>
            </a:r>
            <a:r>
              <a:rPr lang="en-US" sz="1600" baseline="0" dirty="0" smtClean="0"/>
              <a:t> travay </a:t>
            </a:r>
            <a:r>
              <a:rPr lang="en-US" sz="1600" baseline="0" dirty="0" err="1" smtClean="0"/>
              <a:t>mondyal</a:t>
            </a:r>
            <a:r>
              <a:rPr lang="en-US" sz="1600" baseline="0" dirty="0" smtClean="0"/>
              <a:t> la av</a:t>
            </a:r>
            <a:r>
              <a:rPr lang="en-US" sz="1600" dirty="0" smtClean="0"/>
              <a:t>è</a:t>
            </a:r>
            <a:r>
              <a:rPr lang="en-US" sz="1600" baseline="0" dirty="0" smtClean="0"/>
              <a:t>k yon </a:t>
            </a:r>
            <a:r>
              <a:rPr lang="en-US" sz="1600" baseline="0" dirty="0" err="1" smtClean="0"/>
              <a:t>konpetans</a:t>
            </a:r>
            <a:r>
              <a:rPr lang="en-US" sz="1600" baseline="0" dirty="0" smtClean="0"/>
              <a:t> e yon </a:t>
            </a:r>
            <a:r>
              <a:rPr lang="en-US" sz="1600" baseline="0" dirty="0" err="1" smtClean="0"/>
              <a:t>baz</a:t>
            </a:r>
            <a:r>
              <a:rPr lang="en-US" sz="1600" baseline="0" dirty="0" smtClean="0"/>
              <a:t> konesans ki sip</a:t>
            </a:r>
            <a:r>
              <a:rPr lang="en-US" sz="1600" dirty="0" smtClean="0"/>
              <a:t>ò</a:t>
            </a:r>
            <a:r>
              <a:rPr lang="en-US" sz="1600" baseline="0" dirty="0" smtClean="0"/>
              <a:t>te </a:t>
            </a:r>
            <a:r>
              <a:rPr lang="en-US" sz="1600" baseline="0" dirty="0" err="1" smtClean="0"/>
              <a:t>kapasite</a:t>
            </a:r>
            <a:r>
              <a:rPr lang="en-US" sz="1600" baseline="0" dirty="0" smtClean="0"/>
              <a:t> yo pou travay av</a:t>
            </a:r>
            <a:r>
              <a:rPr lang="en-US" sz="1600" dirty="0" smtClean="0"/>
              <a:t>è</a:t>
            </a:r>
            <a:r>
              <a:rPr lang="en-US" sz="1600" baseline="0" dirty="0" smtClean="0"/>
              <a:t>k nouvo teknoloji e nan kary</a:t>
            </a:r>
            <a:r>
              <a:rPr lang="en-US" sz="1600" dirty="0" smtClean="0"/>
              <a:t>è</a:t>
            </a:r>
            <a:r>
              <a:rPr lang="en-US" sz="1600" baseline="0" dirty="0" smtClean="0"/>
              <a:t> ki ap devlope </a:t>
            </a:r>
            <a:r>
              <a:rPr lang="en-US" sz="1600" baseline="0" dirty="0" err="1" smtClean="0"/>
              <a:t>kounye</a:t>
            </a:r>
            <a:r>
              <a:rPr lang="en-US" sz="1600" baseline="0" dirty="0" smtClean="0"/>
              <a:t> a.  Estanda sa yo ap </a:t>
            </a:r>
            <a:r>
              <a:rPr lang="en-US" sz="1600" baseline="0" dirty="0" err="1" smtClean="0"/>
              <a:t>ankouraje</a:t>
            </a:r>
            <a:r>
              <a:rPr lang="en-US" sz="1600" baseline="0" dirty="0" smtClean="0"/>
              <a:t> chanjman sa a.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8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Nouvo Estanda Florid yo pral adrese: 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(MAFS) – matematik ak (LAFS)  (lekti/</a:t>
            </a:r>
            <a:r>
              <a:rPr lang="en-US" baseline="0" dirty="0" err="1" smtClean="0"/>
              <a:t>redaksyon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Anglè</a:t>
            </a:r>
            <a:r>
              <a:rPr lang="en-US" baseline="0" dirty="0" smtClean="0"/>
              <a:t>)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</a:t>
            </a:r>
            <a:r>
              <a:rPr lang="en-US" dirty="0" smtClean="0"/>
              <a:t>ò</a:t>
            </a:r>
            <a:r>
              <a:rPr lang="en-US" baseline="0" dirty="0" smtClean="0"/>
              <a:t>t matyè (syans, syans sosyal) ap kontinye anba Pwochen Jenerasyon Estanda Eta ‘Sunshine’ yo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1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Estanda Florid yo </a:t>
            </a:r>
            <a:r>
              <a:rPr lang="en-US" dirty="0" err="1" smtClean="0"/>
              <a:t>pral</a:t>
            </a:r>
            <a:r>
              <a:rPr lang="en-US" dirty="0" smtClean="0"/>
              <a:t> </a:t>
            </a:r>
            <a:r>
              <a:rPr lang="en-US" dirty="0" err="1" smtClean="0"/>
              <a:t>lakoz</a:t>
            </a:r>
            <a:r>
              <a:rPr lang="en-US" dirty="0" smtClean="0"/>
              <a:t> </a:t>
            </a:r>
            <a:r>
              <a:rPr lang="en-US" dirty="0" err="1" smtClean="0"/>
              <a:t>chanjman</a:t>
            </a:r>
            <a:r>
              <a:rPr lang="en-US" baseline="0" dirty="0" smtClean="0"/>
              <a:t> nan </a:t>
            </a:r>
            <a:r>
              <a:rPr lang="en-US" baseline="0" dirty="0" err="1" smtClean="0"/>
              <a:t>ansèyman</a:t>
            </a:r>
            <a:r>
              <a:rPr lang="en-US" baseline="0" dirty="0" smtClean="0"/>
              <a:t> ak </a:t>
            </a:r>
            <a:r>
              <a:rPr lang="en-US" baseline="0" dirty="0" err="1" smtClean="0"/>
              <a:t>aprantisaj</a:t>
            </a:r>
            <a:r>
              <a:rPr lang="en-US" baseline="0" dirty="0" smtClean="0"/>
              <a:t>.         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Pami </a:t>
            </a:r>
            <a:r>
              <a:rPr lang="en-US" baseline="0" dirty="0" err="1" smtClean="0"/>
              <a:t>chanjman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enstriksyonèl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enpòtan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</a:t>
            </a:r>
            <a:r>
              <a:rPr lang="en-US" baseline="0" dirty="0" smtClean="0"/>
              <a:t> </a:t>
            </a:r>
            <a:r>
              <a:rPr lang="en-US" u="sng" baseline="0" dirty="0" err="1" smtClean="0"/>
              <a:t>Lekti</a:t>
            </a:r>
            <a:r>
              <a:rPr lang="en-US" u="sng" baseline="0" dirty="0" smtClean="0"/>
              <a:t>/</a:t>
            </a:r>
            <a:r>
              <a:rPr lang="en-US" u="sng" baseline="0" dirty="0" err="1" smtClean="0"/>
              <a:t>Redaksyon</a:t>
            </a:r>
            <a:r>
              <a:rPr lang="en-US" baseline="0" dirty="0" smtClean="0"/>
              <a:t> genyen:        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smtClean="0"/>
              <a:t>Devlope </a:t>
            </a:r>
            <a:r>
              <a:rPr lang="en-US" baseline="0" dirty="0" err="1" smtClean="0"/>
              <a:t>konesans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atravè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tèks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rich e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pa </a:t>
            </a:r>
            <a:r>
              <a:rPr lang="en-US" baseline="0" dirty="0" err="1" smtClean="0"/>
              <a:t>fiksyon</a:t>
            </a:r>
            <a:r>
              <a:rPr lang="en-US" baseline="0" dirty="0" smtClean="0"/>
              <a:t>  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Itilize</a:t>
            </a:r>
            <a:r>
              <a:rPr lang="en-US" baseline="0" dirty="0" smtClean="0"/>
              <a:t> tèks </a:t>
            </a:r>
            <a:r>
              <a:rPr lang="en-US" baseline="0" dirty="0" err="1" smtClean="0"/>
              <a:t>literè</a:t>
            </a:r>
            <a:r>
              <a:rPr lang="en-US" baseline="0" dirty="0" smtClean="0"/>
              <a:t> e enfòmasyonèl kòm </a:t>
            </a:r>
            <a:r>
              <a:rPr lang="en-US" baseline="0" dirty="0" err="1" smtClean="0"/>
              <a:t>baz</a:t>
            </a:r>
            <a:r>
              <a:rPr lang="en-US" baseline="0" dirty="0" smtClean="0"/>
              <a:t> pou lekti, </a:t>
            </a:r>
            <a:r>
              <a:rPr lang="en-US" baseline="0" dirty="0" err="1" smtClean="0"/>
              <a:t>redaksyon</a:t>
            </a:r>
            <a:r>
              <a:rPr lang="en-US" baseline="0" dirty="0" smtClean="0"/>
              <a:t>, e </a:t>
            </a:r>
            <a:r>
              <a:rPr lang="en-US" baseline="0" dirty="0" err="1" smtClean="0"/>
              <a:t>konvèsasyon</a:t>
            </a:r>
            <a:r>
              <a:rPr lang="en-US" baseline="0" dirty="0" smtClean="0"/>
              <a:t>  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err="1" smtClean="0"/>
              <a:t>Fè</a:t>
            </a:r>
            <a:r>
              <a:rPr lang="en-US" baseline="0" dirty="0" smtClean="0"/>
              <a:t> lekti ak </a:t>
            </a:r>
            <a:r>
              <a:rPr lang="en-US" baseline="0" dirty="0" err="1" smtClean="0"/>
              <a:t>pratik</a:t>
            </a:r>
            <a:r>
              <a:rPr lang="en-US" baseline="0" dirty="0" smtClean="0"/>
              <a:t> avèk tèks ki </a:t>
            </a:r>
            <a:r>
              <a:rPr lang="en-US" baseline="0" dirty="0" err="1" smtClean="0"/>
              <a:t>konplèks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langaj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akademik</a:t>
            </a:r>
            <a:r>
              <a:rPr lang="en-US" baseline="0" dirty="0" smtClean="0"/>
              <a:t>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endParaRPr lang="en-US" baseline="0" dirty="0" smtClean="0"/>
          </a:p>
          <a:p>
            <a:r>
              <a:rPr lang="en-US" baseline="0" dirty="0" smtClean="0"/>
              <a:t>Pami </a:t>
            </a:r>
            <a:r>
              <a:rPr lang="en-US" baseline="0" dirty="0" err="1" smtClean="0"/>
              <a:t>chanjman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enstriksyonèl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enpòtan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</a:t>
            </a:r>
            <a:r>
              <a:rPr lang="en-US" baseline="0" dirty="0" smtClean="0"/>
              <a:t> </a:t>
            </a:r>
            <a:r>
              <a:rPr lang="en-US" u="sng" baseline="0" dirty="0" err="1" smtClean="0"/>
              <a:t>Matematik</a:t>
            </a:r>
            <a:r>
              <a:rPr lang="en-US" baseline="0" dirty="0" smtClean="0"/>
              <a:t> genyen:    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err="1" smtClean="0"/>
              <a:t>Konsantrasyon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pwofon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etwat</a:t>
            </a:r>
            <a:r>
              <a:rPr lang="en-US" baseline="0" dirty="0" smtClean="0"/>
              <a:t> sou </a:t>
            </a:r>
            <a:r>
              <a:rPr lang="en-US" baseline="0" dirty="0" err="1" smtClean="0"/>
              <a:t>konsèp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matematik</a:t>
            </a:r>
            <a:r>
              <a:rPr lang="en-US" baseline="0" dirty="0" smtClean="0"/>
              <a:t> ki gen </a:t>
            </a:r>
            <a:r>
              <a:rPr lang="en-US" baseline="0" dirty="0" err="1" smtClean="0"/>
              <a:t>priyorite</a:t>
            </a:r>
            <a:r>
              <a:rPr lang="en-US" baseline="0" dirty="0" smtClean="0"/>
              <a:t> nan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yo, pou devlope </a:t>
            </a:r>
            <a:r>
              <a:rPr lang="en-US" baseline="0" dirty="0" err="1" smtClean="0"/>
              <a:t>konesans</a:t>
            </a:r>
            <a:r>
              <a:rPr lang="en-US" baseline="0" dirty="0" smtClean="0"/>
              <a:t> ki gen yon </a:t>
            </a:r>
            <a:r>
              <a:rPr lang="en-US" baseline="0" dirty="0" err="1" smtClean="0"/>
              <a:t>baz</a:t>
            </a:r>
            <a:r>
              <a:rPr lang="en-US" baseline="0" dirty="0" smtClean="0"/>
              <a:t> solid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err="1" smtClean="0"/>
              <a:t>Konpreyansyon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elèv</a:t>
            </a:r>
            <a:r>
              <a:rPr lang="en-US" baseline="0" dirty="0" smtClean="0"/>
              <a:t> yo nan domèn </a:t>
            </a:r>
            <a:r>
              <a:rPr lang="en-US" baseline="0" dirty="0" err="1" smtClean="0"/>
              <a:t>abstrè</a:t>
            </a:r>
            <a:r>
              <a:rPr lang="en-US" baseline="0" dirty="0" smtClean="0"/>
              <a:t> ap devlope de </a:t>
            </a:r>
            <a:r>
              <a:rPr lang="en-US" baseline="0" dirty="0" err="1" smtClean="0"/>
              <a:t>jou</a:t>
            </a:r>
            <a:r>
              <a:rPr lang="en-US" baseline="0" dirty="0" smtClean="0"/>
              <a:t> an </a:t>
            </a:r>
            <a:r>
              <a:rPr lang="en-US" baseline="0" dirty="0" err="1" smtClean="0"/>
              <a:t>jou</a:t>
            </a:r>
            <a:r>
              <a:rPr lang="en-US" baseline="0" dirty="0" smtClean="0"/>
              <a:t>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Yo </a:t>
            </a:r>
            <a:r>
              <a:rPr lang="en-US" baseline="0" dirty="0" err="1" smtClean="0"/>
              <a:t>defini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rijidite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atravè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eleman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dirije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enstriksyon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</a:t>
            </a:r>
            <a:r>
              <a:rPr lang="en-US" baseline="0" dirty="0" smtClean="0"/>
              <a:t> l gen </a:t>
            </a:r>
            <a:r>
              <a:rPr lang="en-US" baseline="0" dirty="0" err="1" smtClean="0"/>
              <a:t>ladan</a:t>
            </a:r>
            <a:r>
              <a:rPr lang="en-US" baseline="0" dirty="0" smtClean="0"/>
              <a:t>: 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1. </a:t>
            </a:r>
            <a:r>
              <a:rPr lang="en-US" baseline="0" dirty="0" err="1" smtClean="0"/>
              <a:t>Metriz</a:t>
            </a:r>
            <a:r>
              <a:rPr lang="en-US" baseline="0" dirty="0" smtClean="0"/>
              <a:t> nan </a:t>
            </a:r>
            <a:r>
              <a:rPr lang="en-US" baseline="0" dirty="0" err="1" smtClean="0"/>
              <a:t>matematik</a:t>
            </a:r>
            <a:r>
              <a:rPr lang="en-US" baseline="0" dirty="0" smtClean="0"/>
              <a:t>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2. </a:t>
            </a:r>
            <a:r>
              <a:rPr lang="en-US" baseline="0" dirty="0" err="1" smtClean="0"/>
              <a:t>Konpreyansyon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pwofon</a:t>
            </a:r>
            <a:r>
              <a:rPr lang="en-US" baseline="0" dirty="0" smtClean="0"/>
              <a:t>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3. Aplikasyon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4. </a:t>
            </a:r>
            <a:r>
              <a:rPr lang="en-US" baseline="0" dirty="0" err="1" smtClean="0"/>
              <a:t>Doub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entansite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oubyen</a:t>
            </a:r>
            <a:r>
              <a:rPr lang="en-US" baseline="0" dirty="0" smtClean="0"/>
              <a:t> yon </a:t>
            </a:r>
            <a:r>
              <a:rPr lang="en-US" baseline="0" dirty="0" err="1" smtClean="0"/>
              <a:t>balans</a:t>
            </a:r>
            <a:r>
              <a:rPr lang="en-US" baseline="0" dirty="0" smtClean="0"/>
              <a:t> ant “drills” (</a:t>
            </a:r>
            <a:r>
              <a:rPr lang="en-US" baseline="0" dirty="0" err="1" smtClean="0"/>
              <a:t>egzèsis</a:t>
            </a:r>
            <a:r>
              <a:rPr lang="en-US" baseline="0" dirty="0" smtClean="0"/>
              <a:t>) ak aplikasyon </a:t>
            </a:r>
            <a:r>
              <a:rPr lang="en-US" baseline="0" dirty="0" err="1" smtClean="0"/>
              <a:t>konsèp</a:t>
            </a:r>
            <a:r>
              <a:rPr lang="en-US" baseline="0" dirty="0" smtClean="0"/>
              <a:t>  </a:t>
            </a:r>
          </a:p>
          <a:p>
            <a:pPr marL="914292" lvl="2" defTabSz="914292">
              <a:defRPr/>
            </a:pPr>
            <a:r>
              <a:rPr lang="en-US" baseline="0" dirty="0" smtClean="0"/>
              <a:t>    </a:t>
            </a:r>
          </a:p>
          <a:p>
            <a:pPr defTabSz="914292">
              <a:defRPr/>
            </a:pPr>
            <a:r>
              <a:rPr lang="en-US" baseline="0" dirty="0" err="1" smtClean="0"/>
              <a:t>Matematik</a:t>
            </a:r>
            <a:r>
              <a:rPr lang="en-US" baseline="0" dirty="0" smtClean="0"/>
              <a:t> gen ladan de </a:t>
            </a:r>
            <a:r>
              <a:rPr lang="en-US" baseline="0" dirty="0" err="1" smtClean="0"/>
              <a:t>kalite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– Estanda Pratik </a:t>
            </a:r>
            <a:r>
              <a:rPr lang="en-US" baseline="0" dirty="0" err="1" smtClean="0"/>
              <a:t>Matematik</a:t>
            </a:r>
            <a:r>
              <a:rPr lang="en-US" baseline="0" dirty="0" smtClean="0"/>
              <a:t> ak Estanda </a:t>
            </a:r>
            <a:r>
              <a:rPr lang="en-US" baseline="0" dirty="0" err="1" smtClean="0"/>
              <a:t>Kontni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Matematik</a:t>
            </a:r>
            <a:r>
              <a:rPr lang="en-US" baseline="0" dirty="0" smtClean="0"/>
              <a:t>                                                 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3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 ap evalye pwogr</a:t>
            </a:r>
            <a:r>
              <a:rPr lang="en-US" baseline="0" dirty="0" smtClean="0"/>
              <a:t>è</a:t>
            </a:r>
            <a:r>
              <a:rPr lang="en-US" dirty="0" smtClean="0"/>
              <a:t> ak akonplisman elèv nan Estanda Florid nan</a:t>
            </a:r>
            <a:r>
              <a:rPr lang="en-US" baseline="0" dirty="0" smtClean="0"/>
              <a:t> Lekti/Redaksyon ak Matematik avèk nouvo Evalyasyon Estanda Florid yo pou premye </a:t>
            </a:r>
            <a:r>
              <a:rPr lang="en-US" baseline="0" dirty="0" err="1" smtClean="0"/>
              <a:t>fwa</a:t>
            </a:r>
            <a:r>
              <a:rPr lang="en-US" baseline="0" dirty="0" smtClean="0"/>
              <a:t> pandan ane lekòl 2014-2015 la.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Tout evalyasyon FSA pou elèv 5yèm ane eskolè yo ap fèt sou òdinatè.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Akomodasyon pou egzamen sou papye yo ap disponib pou elèv ki gen andikap ki elijib yo nan tout nivo ane eskolè yo evalye.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51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Estanda ki an plas pou Syans ak Syans Sosyal yo </a:t>
            </a:r>
            <a:r>
              <a:rPr lang="en-US" dirty="0" err="1" smtClean="0"/>
              <a:t>kontinye</a:t>
            </a:r>
            <a:r>
              <a:rPr lang="en-US" dirty="0" smtClean="0"/>
              <a:t> rete </a:t>
            </a:r>
            <a:r>
              <a:rPr lang="en-US" sz="1200" b="0" dirty="0" smtClean="0">
                <a:solidFill>
                  <a:schemeClr val="tx2"/>
                </a:solidFill>
              </a:rPr>
              <a:t>Estanda Pwochen Jenerasyon Eta ‘Sunshine.’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Nan nivo lekòl elemantè, elèv </a:t>
            </a:r>
            <a:r>
              <a:rPr lang="en-US" baseline="0" dirty="0" err="1" smtClean="0"/>
              <a:t>senkyèm</a:t>
            </a:r>
            <a:r>
              <a:rPr lang="en-US" baseline="0" dirty="0" smtClean="0"/>
              <a:t> ane eskolè ap </a:t>
            </a:r>
            <a:r>
              <a:rPr lang="en-US" baseline="0" dirty="0" err="1" smtClean="0"/>
              <a:t>pran</a:t>
            </a:r>
            <a:r>
              <a:rPr lang="en-US" baseline="0" dirty="0" smtClean="0"/>
              <a:t> egzamen Syans FCAT 2.0 a.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 gen evalyasyon eta pou </a:t>
            </a:r>
            <a:r>
              <a:rPr lang="en-US" baseline="0" dirty="0" err="1" smtClean="0"/>
              <a:t>Etid</a:t>
            </a:r>
            <a:r>
              <a:rPr lang="en-US" baseline="0" dirty="0" smtClean="0"/>
              <a:t> Sosyal nan nivo elemantè.  </a:t>
            </a:r>
            <a:r>
              <a:rPr lang="en-US" baseline="0" dirty="0" err="1" smtClean="0"/>
              <a:t>Sepandan</a:t>
            </a:r>
            <a:r>
              <a:rPr lang="en-US" baseline="0" dirty="0" smtClean="0"/>
              <a:t>, matyè sa a </a:t>
            </a:r>
            <a:r>
              <a:rPr lang="en-US" baseline="0" dirty="0" err="1" smtClean="0"/>
              <a:t>enpòtan</a:t>
            </a:r>
            <a:r>
              <a:rPr lang="en-US" baseline="0" dirty="0" smtClean="0"/>
              <a:t>, e se yon domèn </a:t>
            </a:r>
            <a:r>
              <a:rPr lang="en-US" baseline="0" dirty="0" err="1" smtClean="0"/>
              <a:t>kote</a:t>
            </a:r>
            <a:r>
              <a:rPr lang="en-US" baseline="0" dirty="0" smtClean="0"/>
              <a:t> yo sipòte ansèyman </a:t>
            </a:r>
            <a:r>
              <a:rPr lang="en-US" baseline="0" dirty="0" err="1" smtClean="0"/>
              <a:t>debaz</a:t>
            </a:r>
            <a:r>
              <a:rPr lang="en-US" baseline="0" dirty="0" smtClean="0"/>
              <a:t> lekti ak redaksyon, </a:t>
            </a:r>
            <a:r>
              <a:rPr lang="en-US" baseline="0" dirty="0" err="1" smtClean="0"/>
              <a:t>espesyalman</a:t>
            </a:r>
            <a:r>
              <a:rPr lang="en-US" baseline="0" dirty="0" smtClean="0"/>
              <a:t> atravè lekti ki pa </a:t>
            </a:r>
            <a:r>
              <a:rPr lang="en-US" baseline="0" dirty="0" err="1" smtClean="0"/>
              <a:t>fiksyon</a:t>
            </a:r>
            <a:r>
              <a:rPr lang="en-US" baseline="0" dirty="0" smtClean="0"/>
              <a:t> ki se yon </a:t>
            </a:r>
            <a:r>
              <a:rPr lang="en-US" baseline="0" dirty="0" err="1" smtClean="0"/>
              <a:t>pati</a:t>
            </a:r>
            <a:r>
              <a:rPr lang="en-US" baseline="0" dirty="0" smtClean="0"/>
              <a:t> nan “tèks ki gen </a:t>
            </a:r>
            <a:r>
              <a:rPr lang="en-US" baseline="0" dirty="0" err="1" smtClean="0"/>
              <a:t>kontni</a:t>
            </a:r>
            <a:r>
              <a:rPr lang="en-US" baseline="0" dirty="0" smtClean="0"/>
              <a:t> rich” FS.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40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Refere sou Bwochi Paran kòm yon lòt resous pou enfòmasyon</a:t>
            </a:r>
            <a:r>
              <a:rPr lang="en-US" baseline="0" dirty="0" smtClean="0"/>
              <a:t>.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1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48200"/>
            <a:ext cx="7772400" cy="857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95938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C755A1-0835-4251-B41B-C5FDD7628C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BFC0-3835-44A3-A49A-F639D903548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905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5ECC-E4AE-4181-B922-3F268D5851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14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09B3A-D118-4F46-8742-E5056EC62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898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709C6-8359-4E09-9062-6C496078D7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180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B55CA-5CAF-474E-A4D7-73D37F5670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214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2A9EC-806F-482E-AF94-DB0FB336D4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971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43E12-E08F-464D-A062-F1D5C6BB0D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868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5AD83-1975-4E50-87C8-87679F76B8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216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CAFF-382E-456C-8474-209A5484DD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60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8AA4B-19F1-4B43-9CAC-E217BFB8A1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303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057CA4-7FBD-425B-9AFA-B4C3DDD615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assessments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800" b="1" dirty="0" smtClean="0"/>
              <a:t>Estanda Florid yo</a:t>
            </a:r>
            <a:endParaRPr lang="en-US" sz="3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9144000" cy="990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Nouvo Estanda Eta a: Ane Lekòl 2014-2015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7827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Estanda Florid yo</a:t>
            </a:r>
            <a:br>
              <a:rPr lang="en-US" b="1" dirty="0" smtClean="0"/>
            </a:br>
            <a:r>
              <a:rPr lang="en-US" b="1" dirty="0" smtClean="0"/>
              <a:t>Poukisa N Ap Chanje yo?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514600"/>
            <a:ext cx="9067800" cy="4038600"/>
          </a:xfrm>
        </p:spPr>
        <p:txBody>
          <a:bodyPr/>
          <a:lstStyle/>
          <a:p>
            <a:r>
              <a:rPr lang="en-US" sz="3200" b="1" dirty="0" smtClean="0"/>
              <a:t>Konsantre sou siksè nan kolèj ak </a:t>
            </a:r>
            <a:r>
              <a:rPr lang="en-US" sz="3200" b="1" dirty="0"/>
              <a:t>karyè  </a:t>
            </a:r>
          </a:p>
          <a:p>
            <a:r>
              <a:rPr lang="en-US" sz="3200" b="1" dirty="0"/>
              <a:t>Prepare elèv avèk ladrès </a:t>
            </a:r>
            <a:r>
              <a:rPr lang="en-US" sz="3200" b="1" dirty="0" smtClean="0"/>
              <a:t>21</a:t>
            </a:r>
            <a:r>
              <a:rPr lang="en-US" sz="3200" b="1" baseline="30000" dirty="0" smtClean="0"/>
              <a:t>yèm</a:t>
            </a:r>
            <a:r>
              <a:rPr lang="en-US" sz="3200" b="1" dirty="0" smtClean="0"/>
              <a:t> syèk la </a:t>
            </a:r>
            <a:endParaRPr lang="en-US" sz="3200" b="1" dirty="0"/>
          </a:p>
          <a:p>
            <a:r>
              <a:rPr lang="en-US" sz="3200" b="1" dirty="0" smtClean="0"/>
              <a:t>Ofri </a:t>
            </a:r>
            <a:r>
              <a:rPr lang="en-US" sz="3200" b="1" dirty="0"/>
              <a:t>sijè </a:t>
            </a:r>
            <a:r>
              <a:rPr lang="en-US" sz="3200" b="1" dirty="0" smtClean="0"/>
              <a:t>ak aplikasyon konesans ki pi rijid  </a:t>
            </a:r>
            <a:endParaRPr lang="en-US" sz="3200" b="1" dirty="0"/>
          </a:p>
          <a:p>
            <a:r>
              <a:rPr lang="en-US" sz="3200" b="1" dirty="0" smtClean="0"/>
              <a:t>Mete aksan sou panse ak analiz kritik  </a:t>
            </a:r>
            <a:endParaRPr lang="en-US" sz="3200" b="1" dirty="0"/>
          </a:p>
          <a:p>
            <a:r>
              <a:rPr lang="en-US" sz="3200" b="1" dirty="0" smtClean="0"/>
              <a:t>Etabli machasuiv pou enstriksyon ki </a:t>
            </a:r>
            <a:r>
              <a:rPr lang="en-US" sz="3200" b="1" dirty="0"/>
              <a:t>klè, </a:t>
            </a:r>
            <a:r>
              <a:rPr lang="en-US" sz="3200" b="1" dirty="0" smtClean="0"/>
              <a:t>e ki konsistan        </a:t>
            </a: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308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086600" cy="12954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Ki Sijè Yo Gen Ladan?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686800" cy="4191000"/>
          </a:xfrm>
        </p:spPr>
        <p:txBody>
          <a:bodyPr/>
          <a:lstStyle/>
          <a:p>
            <a:r>
              <a:rPr lang="en-US" sz="3000" b="1" dirty="0" smtClean="0"/>
              <a:t>“Language Arts Florida Standards (LAFS)” (Estanda </a:t>
            </a:r>
            <a:r>
              <a:rPr lang="en-US" sz="3000" b="1" dirty="0"/>
              <a:t>Lekti/Redaksyon Florid) </a:t>
            </a:r>
            <a:r>
              <a:rPr lang="en-US" sz="3000" b="1" dirty="0" smtClean="0"/>
              <a:t>e “Mathematics Florida  Standards (MAFS)” (</a:t>
            </a:r>
            <a:r>
              <a:rPr lang="en-US" sz="3000" b="1" dirty="0"/>
              <a:t>Estanda Matematik Florid) </a:t>
            </a:r>
            <a:r>
              <a:rPr lang="en-US" sz="3000" b="1" dirty="0" smtClean="0"/>
              <a:t>ofri yon seri  objektif ak atant ki klè     </a:t>
            </a:r>
          </a:p>
          <a:p>
            <a:r>
              <a:rPr lang="en-US" sz="3000" b="1" dirty="0" smtClean="0"/>
              <a:t>Defini kisa elèv ta dwe konnen e sa yo ka </a:t>
            </a:r>
            <a:r>
              <a:rPr lang="en-US" sz="3000" b="1" dirty="0"/>
              <a:t>fè </a:t>
            </a:r>
            <a:r>
              <a:rPr lang="en-US" sz="3000" b="1" dirty="0" smtClean="0"/>
              <a:t>nan chak nivo ane </a:t>
            </a:r>
            <a:r>
              <a:rPr lang="en-US" sz="3000" b="1" dirty="0"/>
              <a:t>eskolè </a:t>
            </a:r>
            <a:r>
              <a:rPr lang="en-US" sz="3000" b="1" dirty="0" smtClean="0"/>
              <a:t>– jadendanfan jiska </a:t>
            </a:r>
            <a:r>
              <a:rPr lang="en-US" sz="3000" b="1" dirty="0"/>
              <a:t>12yèm </a:t>
            </a:r>
            <a:r>
              <a:rPr lang="en-US" sz="3000" b="1" dirty="0" smtClean="0"/>
              <a:t>ane eskolè    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4730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6002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Florid yo 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 err="1">
                <a:solidFill>
                  <a:srgbClr val="FFFFFF"/>
                </a:solidFill>
              </a:rPr>
              <a:t>Kisa</a:t>
            </a:r>
            <a:r>
              <a:rPr lang="en-US" b="1" dirty="0">
                <a:solidFill>
                  <a:srgbClr val="FFFFFF"/>
                </a:solidFill>
              </a:rPr>
              <a:t> Yo </a:t>
            </a:r>
            <a:r>
              <a:rPr lang="en-US" b="1" dirty="0" err="1">
                <a:solidFill>
                  <a:srgbClr val="FFFFFF"/>
                </a:solidFill>
              </a:rPr>
              <a:t>Vle</a:t>
            </a:r>
            <a:r>
              <a:rPr lang="en-US" b="1" dirty="0">
                <a:solidFill>
                  <a:srgbClr val="FFFFFF"/>
                </a:solidFill>
              </a:rPr>
              <a:t> Di pou </a:t>
            </a:r>
            <a:r>
              <a:rPr lang="en-US" b="1" dirty="0" err="1">
                <a:solidFill>
                  <a:srgbClr val="FFFFFF"/>
                </a:solidFill>
              </a:rPr>
              <a:t>Ansèyman</a:t>
            </a:r>
            <a:r>
              <a:rPr lang="en-US" b="1" dirty="0">
                <a:solidFill>
                  <a:srgbClr val="FFFFFF"/>
                </a:solidFill>
              </a:rPr>
              <a:t>                                        ak </a:t>
            </a:r>
            <a:r>
              <a:rPr lang="en-US" b="1" dirty="0" err="1">
                <a:solidFill>
                  <a:srgbClr val="FFFFFF"/>
                </a:solidFill>
              </a:rPr>
              <a:t>Aprantisaj</a:t>
            </a:r>
            <a:r>
              <a:rPr lang="en-US" b="1" dirty="0">
                <a:solidFill>
                  <a:srgbClr val="FFFFFF"/>
                </a:solidFill>
              </a:rPr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28800"/>
            <a:ext cx="4800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LAFS                             </a:t>
            </a:r>
            <a:endParaRPr lang="en-US" b="1" dirty="0"/>
          </a:p>
          <a:p>
            <a:r>
              <a:rPr lang="en-US" sz="2400" b="1" dirty="0"/>
              <a:t>Pratik </a:t>
            </a:r>
            <a:r>
              <a:rPr lang="en-US" sz="2400" b="1" dirty="0" err="1"/>
              <a:t>regilye</a:t>
            </a:r>
            <a:r>
              <a:rPr lang="en-US" sz="2400" b="1" dirty="0"/>
              <a:t> avèk tèks </a:t>
            </a:r>
            <a:r>
              <a:rPr lang="en-US" sz="2400" b="1" dirty="0" err="1"/>
              <a:t>konplèks</a:t>
            </a:r>
            <a:r>
              <a:rPr lang="en-US" sz="2400" b="1" dirty="0"/>
              <a:t> e </a:t>
            </a:r>
            <a:r>
              <a:rPr lang="en-US" sz="2400" b="1" dirty="0" err="1"/>
              <a:t>langaj</a:t>
            </a:r>
            <a:r>
              <a:rPr lang="en-US" sz="2400" b="1" dirty="0"/>
              <a:t> </a:t>
            </a:r>
            <a:r>
              <a:rPr lang="en-US" sz="2400" b="1" dirty="0" err="1" smtClean="0"/>
              <a:t>akademik</a:t>
            </a:r>
            <a:r>
              <a:rPr lang="en-US" sz="2400" b="1" dirty="0" smtClean="0"/>
              <a:t>   </a:t>
            </a:r>
            <a:endParaRPr lang="en-US" sz="2400" b="1" dirty="0"/>
          </a:p>
          <a:p>
            <a:r>
              <a:rPr lang="en-US" sz="2400" b="1" dirty="0"/>
              <a:t>Lekti, </a:t>
            </a:r>
            <a:r>
              <a:rPr lang="en-US" sz="2400" b="1" dirty="0" err="1"/>
              <a:t>redaksyon</a:t>
            </a:r>
            <a:r>
              <a:rPr lang="en-US" sz="2400" b="1" dirty="0"/>
              <a:t>, </a:t>
            </a:r>
            <a:r>
              <a:rPr lang="en-US" sz="2400" b="1" dirty="0" err="1"/>
              <a:t>ekout</a:t>
            </a:r>
            <a:r>
              <a:rPr lang="en-US" sz="2400" b="1" dirty="0"/>
              <a:t> ak </a:t>
            </a:r>
            <a:r>
              <a:rPr lang="en-US" sz="2400" b="1" dirty="0" err="1"/>
              <a:t>konvèsasyon</a:t>
            </a:r>
            <a:r>
              <a:rPr lang="en-US" sz="2400" b="1" dirty="0"/>
              <a:t>, </a:t>
            </a:r>
            <a:r>
              <a:rPr lang="en-US" sz="2400" b="1" dirty="0" err="1"/>
              <a:t>byen</a:t>
            </a:r>
            <a:r>
              <a:rPr lang="en-US" sz="2400" b="1" dirty="0"/>
              <a:t>     </a:t>
            </a:r>
            <a:r>
              <a:rPr lang="en-US" sz="2400" b="1" dirty="0" err="1"/>
              <a:t>balanse</a:t>
            </a:r>
            <a:r>
              <a:rPr lang="en-US" sz="2400" b="1" dirty="0"/>
              <a:t> ki </a:t>
            </a:r>
            <a:r>
              <a:rPr lang="en-US" sz="2400" b="1" dirty="0" err="1"/>
              <a:t>soti</a:t>
            </a:r>
            <a:r>
              <a:rPr lang="en-US" sz="2400" b="1" dirty="0"/>
              <a:t> nan </a:t>
            </a:r>
            <a:r>
              <a:rPr lang="en-US" sz="2400" b="1" dirty="0" err="1"/>
              <a:t>prèv</a:t>
            </a:r>
            <a:r>
              <a:rPr lang="en-US" sz="2400" b="1" dirty="0"/>
              <a:t> </a:t>
            </a:r>
            <a:r>
              <a:rPr lang="en-US" sz="2400" b="1" dirty="0" smtClean="0"/>
              <a:t>ki  </a:t>
            </a:r>
            <a:r>
              <a:rPr lang="en-US" sz="2400" b="1" dirty="0" err="1"/>
              <a:t>anndan</a:t>
            </a:r>
            <a:r>
              <a:rPr lang="en-US" sz="2400" b="1" dirty="0"/>
              <a:t> tèks    </a:t>
            </a:r>
          </a:p>
          <a:p>
            <a:r>
              <a:rPr lang="en-US" sz="2400" b="1" dirty="0" smtClean="0"/>
              <a:t>Devlope </a:t>
            </a:r>
            <a:r>
              <a:rPr lang="en-US" sz="2400" b="1" dirty="0" err="1"/>
              <a:t>konesans</a:t>
            </a:r>
            <a:r>
              <a:rPr lang="en-US" sz="2400" b="1" dirty="0"/>
              <a:t> </a:t>
            </a:r>
            <a:r>
              <a:rPr lang="en-US" sz="2400" b="1" dirty="0" err="1" smtClean="0"/>
              <a:t>atravè</a:t>
            </a:r>
            <a:r>
              <a:rPr lang="en-US" sz="2400" b="1" dirty="0" smtClean="0"/>
              <a:t>  </a:t>
            </a:r>
            <a:r>
              <a:rPr lang="en-US" sz="2400" b="1" dirty="0"/>
              <a:t>tèks ki gen </a:t>
            </a:r>
            <a:r>
              <a:rPr lang="en-US" sz="2400" b="1" dirty="0" err="1"/>
              <a:t>kontni</a:t>
            </a:r>
            <a:r>
              <a:rPr lang="en-US" sz="2400" b="1" dirty="0"/>
              <a:t> </a:t>
            </a:r>
            <a:r>
              <a:rPr lang="en-US" sz="2400" b="1" dirty="0" smtClean="0"/>
              <a:t>rich </a:t>
            </a:r>
          </a:p>
          <a:p>
            <a:r>
              <a:rPr lang="en-US" sz="2400" b="1" dirty="0" err="1" smtClean="0"/>
              <a:t>Deferan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estil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redaksyon</a:t>
            </a:r>
            <a:r>
              <a:rPr lang="en-US" sz="2400" b="1" dirty="0" smtClean="0"/>
              <a:t>  </a:t>
            </a:r>
            <a:r>
              <a:rPr lang="en-US" sz="2600" b="1" dirty="0" smtClean="0"/>
              <a:t>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4419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MAFS</a:t>
            </a:r>
          </a:p>
          <a:p>
            <a:r>
              <a:rPr lang="en-US" sz="2400" b="1" dirty="0" err="1"/>
              <a:t>Konpreyansyon</a:t>
            </a:r>
            <a:r>
              <a:rPr lang="en-US" sz="2400" b="1" dirty="0"/>
              <a:t> pi </a:t>
            </a:r>
            <a:r>
              <a:rPr lang="en-US" sz="2400" b="1" dirty="0" err="1" smtClean="0"/>
              <a:t>pwofon</a:t>
            </a:r>
            <a:r>
              <a:rPr lang="en-US" sz="2400" b="1" dirty="0" smtClean="0"/>
              <a:t>  </a:t>
            </a:r>
            <a:r>
              <a:rPr lang="en-US" sz="2400" b="1" dirty="0"/>
              <a:t>sou </a:t>
            </a:r>
            <a:r>
              <a:rPr lang="en-US" sz="2400" b="1" dirty="0" err="1"/>
              <a:t>konsèp</a:t>
            </a:r>
            <a:r>
              <a:rPr lang="en-US" sz="2400" b="1" dirty="0"/>
              <a:t> </a:t>
            </a:r>
            <a:r>
              <a:rPr lang="en-US" sz="2400" b="1" dirty="0" err="1" smtClean="0"/>
              <a:t>matematik</a:t>
            </a:r>
            <a:r>
              <a:rPr lang="en-US" sz="2400" b="1" dirty="0" smtClean="0"/>
              <a:t>    </a:t>
            </a:r>
            <a:endParaRPr lang="en-US" sz="2400" b="1" dirty="0"/>
          </a:p>
          <a:p>
            <a:r>
              <a:rPr lang="en-US" sz="2400" b="1" dirty="0"/>
              <a:t>Devlope </a:t>
            </a:r>
            <a:r>
              <a:rPr lang="en-US" sz="2400" b="1" dirty="0" err="1"/>
              <a:t>menm</a:t>
            </a:r>
            <a:r>
              <a:rPr lang="en-US" sz="2400" b="1" dirty="0"/>
              <a:t> </a:t>
            </a:r>
            <a:r>
              <a:rPr lang="en-US" sz="2400" b="1" dirty="0" err="1"/>
              <a:t>abitid</a:t>
            </a:r>
            <a:r>
              <a:rPr lang="en-US" sz="2400" b="1" dirty="0"/>
              <a:t> </a:t>
            </a:r>
            <a:r>
              <a:rPr lang="en-US" sz="2400" b="1" dirty="0" err="1" smtClean="0"/>
              <a:t>refleksyon</a:t>
            </a:r>
            <a:r>
              <a:rPr lang="en-US" sz="2400" b="1" dirty="0" smtClean="0"/>
              <a:t> </a:t>
            </a:r>
            <a:r>
              <a:rPr lang="en-US" sz="2400" b="1" dirty="0"/>
              <a:t>avèk </a:t>
            </a:r>
            <a:r>
              <a:rPr lang="en-US" sz="2400" b="1" dirty="0" err="1" smtClean="0"/>
              <a:t>pansè</a:t>
            </a:r>
            <a:r>
              <a:rPr lang="en-US" sz="2400" b="1" dirty="0" smtClean="0"/>
              <a:t>  </a:t>
            </a:r>
            <a:r>
              <a:rPr lang="en-US" sz="2400" b="1" dirty="0" err="1"/>
              <a:t>matematik</a:t>
            </a:r>
            <a:r>
              <a:rPr lang="en-US" sz="2400" b="1" dirty="0"/>
              <a:t> ki gen </a:t>
            </a:r>
            <a:r>
              <a:rPr lang="en-US" sz="2400" b="1" dirty="0" err="1" smtClean="0"/>
              <a:t>sèvo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pwodiktif</a:t>
            </a:r>
            <a:r>
              <a:rPr lang="en-US" sz="2400" b="1" dirty="0" smtClean="0"/>
              <a:t>    </a:t>
            </a:r>
            <a:endParaRPr lang="en-US" sz="2400" b="1" dirty="0"/>
          </a:p>
          <a:p>
            <a:r>
              <a:rPr lang="en-US" sz="2400" b="1" dirty="0"/>
              <a:t>Aplikasyon </a:t>
            </a:r>
            <a:r>
              <a:rPr lang="en-US" sz="2400" b="1" dirty="0" err="1" smtClean="0"/>
              <a:t>pratik</a:t>
            </a:r>
            <a:r>
              <a:rPr lang="en-US" sz="2400" b="1" dirty="0" smtClean="0"/>
              <a:t>   </a:t>
            </a:r>
            <a:endParaRPr lang="en-US" sz="2400" b="1" dirty="0"/>
          </a:p>
          <a:p>
            <a:r>
              <a:rPr lang="en-US" sz="2400" b="1" dirty="0" err="1"/>
              <a:t>Reprezantasyon</a:t>
            </a:r>
            <a:r>
              <a:rPr lang="en-US" sz="2400" b="1" dirty="0"/>
              <a:t> avèk </a:t>
            </a:r>
            <a:r>
              <a:rPr lang="en-US" sz="2400" b="1" dirty="0" err="1"/>
              <a:t>teknoloji</a:t>
            </a:r>
            <a:r>
              <a:rPr lang="en-US" sz="2400" b="1" dirty="0"/>
              <a:t> ki gen </a:t>
            </a:r>
            <a:r>
              <a:rPr lang="en-US" sz="2400" b="1" dirty="0" err="1"/>
              <a:t>imaj</a:t>
            </a:r>
            <a:r>
              <a:rPr lang="en-US" sz="2400" b="1" dirty="0"/>
              <a:t>,  </a:t>
            </a:r>
            <a:r>
              <a:rPr lang="en-US" sz="2400" b="1" dirty="0" err="1"/>
              <a:t>tablo</a:t>
            </a:r>
            <a:r>
              <a:rPr lang="en-US" sz="2400" b="1" dirty="0"/>
              <a:t>, objè pou </a:t>
            </a:r>
            <a:r>
              <a:rPr lang="en-US" sz="2400" b="1" dirty="0" err="1" smtClean="0"/>
              <a:t>manipile</a:t>
            </a:r>
            <a:r>
              <a:rPr lang="en-US" sz="2400" b="1" dirty="0" smtClean="0"/>
              <a:t>     </a:t>
            </a:r>
            <a:endParaRPr lang="en-US" sz="2400" b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554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E Nouvo Evalyasyon yo?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9067800" cy="5410200"/>
          </a:xfrm>
        </p:spPr>
        <p:txBody>
          <a:bodyPr/>
          <a:lstStyle/>
          <a:p>
            <a:r>
              <a:rPr lang="en-US" sz="2500" b="1" dirty="0" smtClean="0"/>
              <a:t>Yo ap evalye MAFS ak LAFS avèk nouvo “Florida Standards Assessments (FSA)” (Evalyasyon Estanda Florid) yo </a:t>
            </a:r>
          </a:p>
          <a:p>
            <a:r>
              <a:rPr lang="en-US" sz="2500" b="1" dirty="0" smtClean="0"/>
              <a:t>Evalyasyon yo pral administre </a:t>
            </a:r>
            <a:r>
              <a:rPr lang="en-US" sz="2500" b="1" dirty="0"/>
              <a:t>nan ivè </a:t>
            </a:r>
            <a:r>
              <a:rPr lang="en-US" sz="2500" b="1" dirty="0" smtClean="0"/>
              <a:t>2015 pou lekòl </a:t>
            </a:r>
            <a:r>
              <a:rPr lang="en-US" sz="2500" b="1" dirty="0"/>
              <a:t>elemantè </a:t>
            </a:r>
            <a:r>
              <a:rPr lang="en-US" sz="2500" b="1" dirty="0" smtClean="0"/>
              <a:t>yo pral gen ladan:</a:t>
            </a:r>
          </a:p>
          <a:p>
            <a:pPr lvl="1"/>
            <a:r>
              <a:rPr lang="en-US" sz="2500" b="1" dirty="0" smtClean="0"/>
              <a:t>“English Language Arts (ELA)” (</a:t>
            </a:r>
            <a:r>
              <a:rPr lang="en-US" sz="2500" b="1" dirty="0"/>
              <a:t>Lekti/Redaksyon Anglè): </a:t>
            </a:r>
            <a:r>
              <a:rPr lang="en-US" sz="2500" b="1" dirty="0" smtClean="0"/>
              <a:t>3yèm- 5yèm ane eskolè*</a:t>
            </a:r>
          </a:p>
          <a:p>
            <a:pPr lvl="1"/>
            <a:r>
              <a:rPr lang="en-US" sz="2500" b="1" dirty="0" smtClean="0"/>
              <a:t>Konpozan Redaksyon ELA</a:t>
            </a:r>
            <a:r>
              <a:rPr lang="en-US" sz="2500" b="1" dirty="0"/>
              <a:t>: </a:t>
            </a:r>
            <a:r>
              <a:rPr lang="en-US" sz="2500" b="1" dirty="0" smtClean="0"/>
              <a:t>4yèm ak 5yèm </a:t>
            </a:r>
            <a:r>
              <a:rPr lang="en-US" sz="2500" b="1" dirty="0"/>
              <a:t>ane </a:t>
            </a:r>
            <a:r>
              <a:rPr lang="en-US" sz="2500" b="1" dirty="0" smtClean="0"/>
              <a:t>eskolè*  </a:t>
            </a:r>
          </a:p>
          <a:p>
            <a:pPr lvl="1"/>
            <a:r>
              <a:rPr lang="en-US" sz="2500" b="1" dirty="0" smtClean="0"/>
              <a:t>Matematik</a:t>
            </a:r>
            <a:r>
              <a:rPr lang="en-US" sz="2500" b="1" dirty="0"/>
              <a:t>: </a:t>
            </a:r>
            <a:r>
              <a:rPr lang="en-US" sz="2500" b="1" dirty="0" smtClean="0"/>
              <a:t>3yèm- 5yèm </a:t>
            </a:r>
            <a:r>
              <a:rPr lang="en-US" sz="2500" b="1" dirty="0"/>
              <a:t>ane </a:t>
            </a:r>
            <a:r>
              <a:rPr lang="en-US" sz="2500" b="1" dirty="0" smtClean="0"/>
              <a:t>eskolè*</a:t>
            </a:r>
          </a:p>
          <a:p>
            <a:pPr marL="457200" lvl="1" indent="0">
              <a:buNone/>
            </a:pPr>
            <a:r>
              <a:rPr lang="en-U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300" b="1" i="1" dirty="0"/>
              <a:t> </a:t>
            </a:r>
            <a:r>
              <a:rPr lang="en-US" sz="2300" b="1" i="1" dirty="0" smtClean="0"/>
              <a:t>5yèm </a:t>
            </a:r>
            <a:r>
              <a:rPr lang="en-US" sz="2300" b="1" i="1" dirty="0"/>
              <a:t>ane </a:t>
            </a:r>
            <a:r>
              <a:rPr lang="en-US" sz="2300" b="1" i="1" dirty="0" smtClean="0"/>
              <a:t>eskolè pral gen egzamen </a:t>
            </a:r>
            <a:r>
              <a:rPr lang="en-US" sz="2300" b="1" i="1" dirty="0"/>
              <a:t>ki </a:t>
            </a:r>
            <a:r>
              <a:rPr lang="en-US" sz="2300" b="1" i="1" dirty="0" smtClean="0"/>
              <a:t>fèt sou òdinatè</a:t>
            </a:r>
            <a:r>
              <a:rPr lang="en-US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044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82000" cy="18288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 smtClean="0"/>
              <a:t>Ki Estanda ak Evalyasyon                                    ki Genyen pou Syans                                              ak Syans Sosyal?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495800"/>
          </a:xfrm>
        </p:spPr>
        <p:txBody>
          <a:bodyPr/>
          <a:lstStyle/>
          <a:p>
            <a:r>
              <a:rPr lang="en-US" sz="2600" b="1" dirty="0" smtClean="0">
                <a:solidFill>
                  <a:schemeClr val="tx2"/>
                </a:solidFill>
              </a:rPr>
              <a:t>“Next Generation Sunshine State Standards (NGSSS)” (Estanda Pwochen Jenerasyon Eta ‘Sunshine’) 2008 la rete an plas pou syans ak syans sosyal </a:t>
            </a:r>
          </a:p>
          <a:p>
            <a:r>
              <a:rPr lang="en-US" sz="2600" b="1" dirty="0" smtClean="0"/>
              <a:t>Syans </a:t>
            </a:r>
            <a:r>
              <a:rPr lang="en-US" sz="2600" b="1" dirty="0"/>
              <a:t>FCAT 2.0 </a:t>
            </a:r>
            <a:r>
              <a:rPr lang="en-US" sz="2600" b="1" dirty="0" smtClean="0"/>
              <a:t>a ap kontinye kòm evalyasyon syans pou 5yèm ane eskolè  </a:t>
            </a:r>
          </a:p>
          <a:p>
            <a:r>
              <a:rPr lang="en-US" sz="2600" b="1" dirty="0" smtClean="0"/>
              <a:t>Syans Sosyal sipòte aprann li ak ekri pandan enstriksyon yo mande nan Jadendanfan – 5yèm ane eskolè   </a:t>
            </a:r>
          </a:p>
          <a:p>
            <a:pPr marL="0" indent="0">
              <a:buNone/>
            </a:pPr>
            <a:r>
              <a:rPr lang="en-US" sz="2600" b="1" dirty="0"/>
              <a:t>  </a:t>
            </a:r>
            <a:r>
              <a:rPr lang="en-US" sz="2600" b="1" dirty="0" smtClean="0"/>
              <a:t>   - Jadendanfan-1ye ane eskolè: 60 minit </a:t>
            </a:r>
            <a:r>
              <a:rPr lang="en-US" sz="2600" b="1" dirty="0"/>
              <a:t>chak semèn </a:t>
            </a:r>
            <a:endParaRPr lang="en-US" sz="2600" b="1" dirty="0" smtClean="0"/>
          </a:p>
          <a:p>
            <a:pPr marL="457200" lvl="1" indent="0">
              <a:buNone/>
            </a:pPr>
            <a:r>
              <a:rPr lang="en-US" sz="2600" b="1" dirty="0"/>
              <a:t>- </a:t>
            </a:r>
            <a:r>
              <a:rPr lang="en-US" sz="2600" b="1" dirty="0" smtClean="0"/>
              <a:t>2yèm-5yèm: 120 </a:t>
            </a:r>
            <a:r>
              <a:rPr lang="en-US" sz="2600" b="1" dirty="0"/>
              <a:t>minit chak </a:t>
            </a:r>
            <a:r>
              <a:rPr lang="en-US" sz="2600" b="1" dirty="0" smtClean="0"/>
              <a:t>sem</a:t>
            </a:r>
            <a:r>
              <a:rPr lang="en-US" sz="2600" b="1" dirty="0"/>
              <a:t>è</a:t>
            </a:r>
            <a:r>
              <a:rPr lang="en-US" sz="2600" b="1" dirty="0" smtClean="0"/>
              <a:t>n </a:t>
            </a:r>
            <a:endParaRPr lang="en-US" sz="2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58000" cy="16303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  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Kijan Mwen Ka Ede               Pitit Mwen an?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724400"/>
          </a:xfrm>
        </p:spPr>
        <p:txBody>
          <a:bodyPr/>
          <a:lstStyle/>
          <a:p>
            <a:r>
              <a:rPr lang="en-US" b="1" dirty="0" smtClean="0"/>
              <a:t>Li diferan kalite liv ak tèks</a:t>
            </a:r>
            <a:r>
              <a:rPr lang="en-US" b="1" dirty="0"/>
              <a:t> </a:t>
            </a:r>
            <a:r>
              <a:rPr lang="en-US" b="1" dirty="0" smtClean="0"/>
              <a:t>enfòmasyonèl </a:t>
            </a:r>
            <a:r>
              <a:rPr lang="en-US" b="1" dirty="0"/>
              <a:t>avèk </a:t>
            </a:r>
            <a:r>
              <a:rPr lang="en-US" b="1" dirty="0" smtClean="0"/>
              <a:t>pitit ou a  </a:t>
            </a:r>
          </a:p>
          <a:p>
            <a:r>
              <a:rPr lang="en-US" b="1" dirty="0" smtClean="0"/>
              <a:t>Mande pitit ou a pou l jwenn repons pou kesyon ki gen </a:t>
            </a:r>
            <a:r>
              <a:rPr lang="en-US" b="1" dirty="0"/>
              <a:t>nan tèks </a:t>
            </a:r>
            <a:r>
              <a:rPr lang="en-US" b="1" dirty="0" smtClean="0"/>
              <a:t>liv, atik jounal</a:t>
            </a:r>
            <a:r>
              <a:rPr lang="en-US" b="1" dirty="0"/>
              <a:t>, manyèl</a:t>
            </a:r>
            <a:r>
              <a:rPr lang="en-US" b="1" dirty="0" smtClean="0"/>
              <a:t>, eks.   </a:t>
            </a:r>
          </a:p>
          <a:p>
            <a:r>
              <a:rPr lang="en-US" b="1" dirty="0" smtClean="0"/>
              <a:t>Ankouraje pitit ou a pou l f</a:t>
            </a:r>
            <a:r>
              <a:rPr lang="en-US" b="1" dirty="0"/>
              <a:t>ò</a:t>
            </a:r>
            <a:r>
              <a:rPr lang="en-US" b="1" dirty="0" smtClean="0"/>
              <a:t>me e defann yon opinyon nan sip</a:t>
            </a:r>
            <a:r>
              <a:rPr lang="en-US" b="1" dirty="0"/>
              <a:t>ò</a:t>
            </a:r>
            <a:r>
              <a:rPr lang="en-US" b="1" dirty="0" smtClean="0"/>
              <a:t>te li av</a:t>
            </a:r>
            <a:r>
              <a:rPr lang="en-US" b="1" dirty="0"/>
              <a:t>è</a:t>
            </a:r>
            <a:r>
              <a:rPr lang="en-US" b="1" dirty="0" smtClean="0"/>
              <a:t>k pr</a:t>
            </a:r>
            <a:r>
              <a:rPr lang="en-US" b="1" dirty="0"/>
              <a:t>è</a:t>
            </a:r>
            <a:r>
              <a:rPr lang="en-US" b="1" dirty="0" smtClean="0"/>
              <a:t>v, detay ak rezon li jwenn nan t</a:t>
            </a:r>
            <a:r>
              <a:rPr lang="en-US" b="1" dirty="0"/>
              <a:t>è</a:t>
            </a:r>
            <a:r>
              <a:rPr lang="en-US" b="1" dirty="0" smtClean="0"/>
              <a:t>ks la  </a:t>
            </a:r>
          </a:p>
          <a:p>
            <a:r>
              <a:rPr lang="en-US" b="1" dirty="0" smtClean="0"/>
              <a:t>Diskite ide </a:t>
            </a:r>
            <a:r>
              <a:rPr lang="en-US" b="1" dirty="0"/>
              <a:t>matematik avèk </a:t>
            </a:r>
            <a:r>
              <a:rPr lang="en-US" b="1" dirty="0" smtClean="0"/>
              <a:t>pitit ou a e </a:t>
            </a:r>
            <a:r>
              <a:rPr lang="en-US" b="1" dirty="0"/>
              <a:t>fè yo </a:t>
            </a:r>
            <a:r>
              <a:rPr lang="en-US" b="1" dirty="0" smtClean="0"/>
              <a:t>ba ou  eksplikasyon </a:t>
            </a:r>
            <a:r>
              <a:rPr lang="en-US" b="1" dirty="0"/>
              <a:t>nan sèvi avèk </a:t>
            </a:r>
            <a:r>
              <a:rPr lang="en-US" b="1" dirty="0" smtClean="0"/>
              <a:t>imaj, tablo, eks.  </a:t>
            </a:r>
          </a:p>
          <a:p>
            <a:r>
              <a:rPr lang="en-US" b="1" dirty="0"/>
              <a:t>Vizite pòtal </a:t>
            </a:r>
            <a:r>
              <a:rPr lang="en-US" b="1" dirty="0" smtClean="0"/>
              <a:t>Evalyasyon Estanda Florid yo </a:t>
            </a:r>
            <a:r>
              <a:rPr lang="en-US" b="1" dirty="0"/>
              <a:t>sou </a:t>
            </a:r>
            <a:r>
              <a:rPr lang="en-US" b="1" dirty="0" smtClean="0"/>
              <a:t>Entèn</a:t>
            </a:r>
            <a:r>
              <a:rPr lang="en-US" b="1" dirty="0"/>
              <a:t>è</a:t>
            </a:r>
            <a:r>
              <a:rPr lang="en-US" b="1" dirty="0" smtClean="0"/>
              <a:t>t nan:</a:t>
            </a:r>
          </a:p>
          <a:p>
            <a:pPr marL="400050" lvl="1" indent="0">
              <a:buNone/>
            </a:pPr>
            <a:r>
              <a:rPr lang="en-US" sz="2400" b="1" dirty="0" smtClean="0">
                <a:hlinkClick r:id="rId3"/>
              </a:rPr>
              <a:t>www.fsassessments.org</a:t>
            </a:r>
            <a:r>
              <a:rPr lang="en-US" sz="2400" b="1" dirty="0"/>
              <a:t> </a:t>
            </a:r>
            <a:r>
              <a:rPr lang="en-US" sz="2400" b="1" dirty="0" smtClean="0"/>
              <a:t>pou w ka abitye ak nouvo   evalyasyon yo.   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3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8856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10288563</Template>
  <TotalTime>2003</TotalTime>
  <Words>981</Words>
  <Application>Microsoft Office PowerPoint</Application>
  <PresentationFormat>On-screen Show (4:3)</PresentationFormat>
  <Paragraphs>90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10288563</vt:lpstr>
      <vt:lpstr>Estanda Florid yo</vt:lpstr>
      <vt:lpstr>Estanda Florid yo Poukisa N Ap Chanje yo?</vt:lpstr>
      <vt:lpstr>Estanda Florid yo Ki Sijè Yo Gen Ladan? </vt:lpstr>
      <vt:lpstr>Estanda Florid yo   Kisa Yo Vle Di pou Ansèyman                                        ak Aprantisaj? </vt:lpstr>
      <vt:lpstr>Estanda Florid yo E Nouvo Evalyasyon yo?</vt:lpstr>
      <vt:lpstr>Ki Estanda ak Evalyasyon                                    ki Genyen pou Syans                                              ak Syans Sosyal?</vt:lpstr>
      <vt:lpstr>Estanda Florid yo   Kijan Mwen Ka Ede               Pitit Mwen an?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Florida Standards</dc:title>
  <dc:creator>Windows User</dc:creator>
  <cp:lastModifiedBy>Windows User</cp:lastModifiedBy>
  <cp:revision>137</cp:revision>
  <cp:lastPrinted>2014-08-20T20:06:30Z</cp:lastPrinted>
  <dcterms:created xsi:type="dcterms:W3CDTF">2014-08-25T17:28:38Z</dcterms:created>
  <dcterms:modified xsi:type="dcterms:W3CDTF">2014-08-26T16:53:53Z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TC102885631033</vt:lpwstr>
  </property>
</Properties>
</file>